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258" r:id="rId3"/>
    <p:sldId id="257" r:id="rId4"/>
    <p:sldId id="259" r:id="rId5"/>
    <p:sldId id="363" r:id="rId6"/>
    <p:sldId id="266" r:id="rId7"/>
    <p:sldId id="270" r:id="rId8"/>
    <p:sldId id="268" r:id="rId9"/>
    <p:sldId id="269" r:id="rId10"/>
    <p:sldId id="263" r:id="rId11"/>
    <p:sldId id="264" r:id="rId12"/>
    <p:sldId id="373" r:id="rId13"/>
    <p:sldId id="367" r:id="rId14"/>
    <p:sldId id="260" r:id="rId15"/>
    <p:sldId id="261" r:id="rId16"/>
    <p:sldId id="271" r:id="rId17"/>
    <p:sldId id="272" r:id="rId18"/>
    <p:sldId id="275" r:id="rId19"/>
    <p:sldId id="274" r:id="rId20"/>
    <p:sldId id="273" r:id="rId21"/>
    <p:sldId id="278" r:id="rId22"/>
    <p:sldId id="276" r:id="rId23"/>
    <p:sldId id="277" r:id="rId24"/>
    <p:sldId id="279" r:id="rId25"/>
    <p:sldId id="280" r:id="rId26"/>
    <p:sldId id="375" r:id="rId27"/>
    <p:sldId id="366" r:id="rId28"/>
    <p:sldId id="283" r:id="rId29"/>
    <p:sldId id="282" r:id="rId30"/>
    <p:sldId id="368" r:id="rId31"/>
    <p:sldId id="285" r:id="rId32"/>
    <p:sldId id="286" r:id="rId33"/>
    <p:sldId id="287" r:id="rId34"/>
    <p:sldId id="289" r:id="rId35"/>
    <p:sldId id="288" r:id="rId36"/>
    <p:sldId id="290" r:id="rId37"/>
    <p:sldId id="364" r:id="rId38"/>
    <p:sldId id="291" r:id="rId39"/>
    <p:sldId id="293" r:id="rId40"/>
    <p:sldId id="294" r:id="rId41"/>
    <p:sldId id="295" r:id="rId42"/>
    <p:sldId id="296" r:id="rId43"/>
    <p:sldId id="374" r:id="rId44"/>
    <p:sldId id="297" r:id="rId45"/>
    <p:sldId id="299" r:id="rId46"/>
    <p:sldId id="300" r:id="rId47"/>
    <p:sldId id="301" r:id="rId48"/>
    <p:sldId id="315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1" r:id="rId57"/>
    <p:sldId id="310" r:id="rId58"/>
    <p:sldId id="314" r:id="rId59"/>
    <p:sldId id="313" r:id="rId60"/>
    <p:sldId id="312" r:id="rId61"/>
    <p:sldId id="317" r:id="rId62"/>
    <p:sldId id="316" r:id="rId63"/>
    <p:sldId id="318" r:id="rId64"/>
    <p:sldId id="320" r:id="rId65"/>
    <p:sldId id="321" r:id="rId66"/>
    <p:sldId id="323" r:id="rId67"/>
    <p:sldId id="325" r:id="rId68"/>
    <p:sldId id="365" r:id="rId69"/>
    <p:sldId id="326" r:id="rId70"/>
    <p:sldId id="329" r:id="rId71"/>
    <p:sldId id="327" r:id="rId72"/>
    <p:sldId id="331" r:id="rId73"/>
    <p:sldId id="328" r:id="rId74"/>
    <p:sldId id="333" r:id="rId75"/>
    <p:sldId id="330" r:id="rId76"/>
    <p:sldId id="332" r:id="rId77"/>
    <p:sldId id="334" r:id="rId78"/>
    <p:sldId id="335" r:id="rId79"/>
    <p:sldId id="337" r:id="rId80"/>
    <p:sldId id="336" r:id="rId81"/>
    <p:sldId id="340" r:id="rId82"/>
    <p:sldId id="362" r:id="rId83"/>
    <p:sldId id="369" r:id="rId84"/>
    <p:sldId id="339" r:id="rId85"/>
    <p:sldId id="338" r:id="rId86"/>
    <p:sldId id="348" r:id="rId87"/>
    <p:sldId id="343" r:id="rId88"/>
    <p:sldId id="346" r:id="rId89"/>
    <p:sldId id="341" r:id="rId90"/>
    <p:sldId id="344" r:id="rId91"/>
    <p:sldId id="347" r:id="rId92"/>
    <p:sldId id="351" r:id="rId93"/>
    <p:sldId id="370" r:id="rId94"/>
    <p:sldId id="350" r:id="rId95"/>
    <p:sldId id="324" r:id="rId96"/>
    <p:sldId id="349" r:id="rId97"/>
    <p:sldId id="353" r:id="rId98"/>
    <p:sldId id="354" r:id="rId99"/>
    <p:sldId id="358" r:id="rId100"/>
    <p:sldId id="357" r:id="rId101"/>
    <p:sldId id="361" r:id="rId102"/>
    <p:sldId id="356" r:id="rId103"/>
    <p:sldId id="360" r:id="rId104"/>
    <p:sldId id="359" r:id="rId105"/>
    <p:sldId id="372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72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03975-6F17-4A0D-B28F-B2CFB463232E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CC8EF-09B8-46B9-8175-1CE4FEC443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CC8EF-09B8-46B9-8175-1CE4FEC443AD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7C842-6573-43B4-B033-E7EB5284A6B6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A02ED-DF1C-4A24-9DC5-4F183BBAC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</a:rPr>
              <a:t>NRP</a:t>
            </a:r>
            <a:endParaRPr lang="en-US" sz="80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Dr.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Mehrdad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Rezaei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SUMS - 1399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323306"/>
            <a:ext cx="6858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14422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458199" cy="622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832" y="228600"/>
            <a:ext cx="6910335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rame 4"/>
          <p:cNvSpPr/>
          <p:nvPr/>
        </p:nvSpPr>
        <p:spPr>
          <a:xfrm>
            <a:off x="685800" y="381000"/>
            <a:ext cx="1524000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762000" y="1143000"/>
            <a:ext cx="1447800" cy="4572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tin pc\Desktop\nrp1398\nrp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0097" y="-857280"/>
            <a:ext cx="9889982" cy="7715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7177"/>
            <a:ext cx="9144000" cy="41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Matin pc\Desktop\neonatal ward\nrp1398\nr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101600"/>
            <a:ext cx="8610600" cy="665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6" y="1428736"/>
            <a:ext cx="92265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First Steps of neonatal </a:t>
            </a:r>
            <a:r>
              <a:rPr lang="en-US" b="1" dirty="0" err="1" smtClean="0">
                <a:solidFill>
                  <a:srgbClr val="7030A0"/>
                </a:solidFill>
              </a:rPr>
              <a:t>resuscitaion</a:t>
            </a:r>
            <a:r>
              <a:rPr lang="en-US" b="1" dirty="0" smtClean="0">
                <a:solidFill>
                  <a:srgbClr val="7030A0"/>
                </a:solidFill>
              </a:rPr>
              <a:t>:</a:t>
            </a:r>
            <a:br>
              <a:rPr lang="en-US" b="1" dirty="0" smtClean="0">
                <a:solidFill>
                  <a:srgbClr val="7030A0"/>
                </a:solidFill>
              </a:rPr>
            </a:b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Asphyxiated neonate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44061"/>
            <a:ext cx="9144000" cy="410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6722"/>
            <a:ext cx="9144000" cy="41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5"/>
            <a:ext cx="9197639" cy="413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285776"/>
            <a:ext cx="9804502" cy="440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6058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Up Arrow 5"/>
          <p:cNvSpPr/>
          <p:nvPr/>
        </p:nvSpPr>
        <p:spPr>
          <a:xfrm>
            <a:off x="4495800" y="3962400"/>
            <a:ext cx="3048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6248400" y="4495800"/>
            <a:ext cx="609600" cy="990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2514600" y="4495800"/>
            <a:ext cx="609600" cy="990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27404"/>
            <a:ext cx="9356718" cy="420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01196"/>
            <a:ext cx="9356718" cy="420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9627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5" y="1375833"/>
            <a:ext cx="9185275" cy="412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tin pc\Desktop\nrp1398\nrp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0097" y="-857280"/>
            <a:ext cx="9889982" cy="7715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9627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9627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Pulse </a:t>
            </a:r>
            <a:r>
              <a:rPr lang="en-US" b="1" dirty="0" err="1" smtClean="0">
                <a:solidFill>
                  <a:srgbClr val="7030A0"/>
                </a:solidFill>
              </a:rPr>
              <a:t>oximetry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8842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Pulse </a:t>
            </a:r>
            <a:r>
              <a:rPr lang="en-US" b="1" dirty="0" err="1" smtClean="0">
                <a:solidFill>
                  <a:srgbClr val="7030A0"/>
                </a:solidFill>
              </a:rPr>
              <a:t>oximetry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9627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C</a:t>
            </a:r>
            <a:r>
              <a:rPr lang="en-US" b="1" dirty="0" smtClean="0">
                <a:solidFill>
                  <a:srgbClr val="7030A0"/>
                </a:solidFill>
              </a:rPr>
              <a:t>yanosis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5" y="1357298"/>
            <a:ext cx="92265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-142900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Matin pc\Desktop\neonatal ward\nrp1398\nrp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101600"/>
            <a:ext cx="8610600" cy="665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After birth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7178"/>
            <a:ext cx="9144000" cy="41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8842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5100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2362200" y="29718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3124200" y="5791200"/>
            <a:ext cx="3505200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029200" y="2743200"/>
            <a:ext cx="1219200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030A0"/>
                </a:solidFill>
              </a:rPr>
              <a:t>PPV Devices: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8842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36314" y="-285776"/>
            <a:ext cx="1034009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68188" cy="41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2718" y="1072858"/>
            <a:ext cx="9642502" cy="433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10535" y="1000108"/>
            <a:ext cx="9254535" cy="415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Shape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2071678"/>
            <a:ext cx="12478237" cy="560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6722"/>
            <a:ext cx="9144000" cy="41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08616"/>
            <a:ext cx="9144000" cy="41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6722"/>
            <a:ext cx="9144000" cy="41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41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Matin pc\Desktop\neonatal ward\nrp1398\nrp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101600"/>
            <a:ext cx="8756650" cy="665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4188" y="1285860"/>
            <a:ext cx="9168188" cy="41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9627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71797" y="1071546"/>
            <a:ext cx="9645424" cy="433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ETT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68188" cy="41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68188" cy="41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68188" cy="41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40630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1232546"/>
            <a:ext cx="9286908" cy="417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tin pc\Desktop\nrp1398\nrp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0097" y="-857280"/>
            <a:ext cx="9889982" cy="7715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323306"/>
            <a:ext cx="6858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323306"/>
            <a:ext cx="6858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9627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14422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1" y="1240630"/>
            <a:ext cx="9327267" cy="418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514254" y="-142900"/>
            <a:ext cx="1224903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tin pc\Desktop\nrp1398\nrp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0097" y="-857280"/>
            <a:ext cx="9889982" cy="7715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7030A0"/>
                </a:solidFill>
              </a:rPr>
              <a:t>Medication: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25285"/>
            <a:ext cx="9144000" cy="410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2719" y="1169192"/>
            <a:ext cx="9486345" cy="426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12068"/>
            <a:ext cx="9168188" cy="41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640" y="1272634"/>
            <a:ext cx="9197640" cy="413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30</Words>
  <Application>Microsoft Office PowerPoint</Application>
  <PresentationFormat>On-screen Show (4:3)</PresentationFormat>
  <Paragraphs>14</Paragraphs>
  <Slides>105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Office Theme</vt:lpstr>
      <vt:lpstr>NRP</vt:lpstr>
      <vt:lpstr>Asphyxiated neonate</vt:lpstr>
      <vt:lpstr>Slide 3</vt:lpstr>
      <vt:lpstr>After birth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First Steps of neonatal resuscitaion: 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Pulse oximetry</vt:lpstr>
      <vt:lpstr>Pulse oximetry</vt:lpstr>
      <vt:lpstr>Cyanosis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PPV Devices: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Shape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 ETT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Medication: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Matin pc</dc:creator>
  <cp:lastModifiedBy>Matin pc</cp:lastModifiedBy>
  <cp:revision>35</cp:revision>
  <dcterms:created xsi:type="dcterms:W3CDTF">2020-06-08T05:33:49Z</dcterms:created>
  <dcterms:modified xsi:type="dcterms:W3CDTF">2020-10-29T00:06:51Z</dcterms:modified>
</cp:coreProperties>
</file>