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93" r:id="rId2"/>
    <p:sldId id="898" r:id="rId3"/>
    <p:sldId id="354" r:id="rId4"/>
    <p:sldId id="903" r:id="rId5"/>
    <p:sldId id="904" r:id="rId6"/>
    <p:sldId id="317" r:id="rId7"/>
    <p:sldId id="895" r:id="rId8"/>
    <p:sldId id="896" r:id="rId9"/>
    <p:sldId id="899" r:id="rId10"/>
    <p:sldId id="911" r:id="rId11"/>
    <p:sldId id="910" r:id="rId12"/>
    <p:sldId id="915" r:id="rId13"/>
    <p:sldId id="909" r:id="rId14"/>
    <p:sldId id="900" r:id="rId15"/>
    <p:sldId id="907" r:id="rId16"/>
    <p:sldId id="902" r:id="rId17"/>
    <p:sldId id="908" r:id="rId18"/>
    <p:sldId id="914" r:id="rId19"/>
    <p:sldId id="31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01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F5A3DD-F7B3-4530-861B-71324203FFDF}" type="doc">
      <dgm:prSet loTypeId="urn:microsoft.com/office/officeart/2005/8/layout/hierarchy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5A6884A-2FF6-4A31-808B-B76B320A903F}">
      <dgm:prSet phldrT="[Text]" custT="1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en-US" sz="3200" b="1" dirty="0">
              <a:solidFill>
                <a:schemeClr val="tx1"/>
              </a:solidFill>
              <a:latin typeface="+mj-lt"/>
            </a:rPr>
            <a:t>GER</a:t>
          </a:r>
        </a:p>
      </dgm:t>
    </dgm:pt>
    <dgm:pt modelId="{FF562630-2984-4C61-9FBB-0388CBEB8195}" type="parTrans" cxnId="{DFEAE9B8-DE14-40BB-97F8-A371223887B4}">
      <dgm:prSet/>
      <dgm:spPr/>
      <dgm:t>
        <a:bodyPr/>
        <a:lstStyle/>
        <a:p>
          <a:endParaRPr lang="en-US"/>
        </a:p>
      </dgm:t>
    </dgm:pt>
    <dgm:pt modelId="{DE94DCB1-5FEE-457E-B1C4-7427F0373912}" type="sibTrans" cxnId="{DFEAE9B8-DE14-40BB-97F8-A371223887B4}">
      <dgm:prSet/>
      <dgm:spPr/>
      <dgm:t>
        <a:bodyPr/>
        <a:lstStyle/>
        <a:p>
          <a:endParaRPr lang="en-US"/>
        </a:p>
      </dgm:t>
    </dgm:pt>
    <dgm:pt modelId="{C6837E23-9128-491A-8467-B69C03689B7D}">
      <dgm:prSet phldrT="[Text]" custT="1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en-US" sz="2400" b="1" dirty="0">
              <a:latin typeface="+mj-lt"/>
            </a:rPr>
            <a:t>Physiologic </a:t>
          </a:r>
        </a:p>
      </dgm:t>
    </dgm:pt>
    <dgm:pt modelId="{395A6304-0DEA-4556-A66E-107A3AE103DE}" type="parTrans" cxnId="{684DF28B-F6F2-4FD7-9319-D46974FF4273}">
      <dgm:prSet/>
      <dgm:spPr>
        <a:ln w="57150">
          <a:solidFill>
            <a:srgbClr val="0033CC"/>
          </a:solidFill>
        </a:ln>
      </dgm:spPr>
      <dgm:t>
        <a:bodyPr/>
        <a:lstStyle/>
        <a:p>
          <a:endParaRPr lang="en-US"/>
        </a:p>
      </dgm:t>
    </dgm:pt>
    <dgm:pt modelId="{7D7A70E9-D610-4925-AEC6-025E301FDC06}" type="sibTrans" cxnId="{684DF28B-F6F2-4FD7-9319-D46974FF4273}">
      <dgm:prSet/>
      <dgm:spPr/>
      <dgm:t>
        <a:bodyPr/>
        <a:lstStyle/>
        <a:p>
          <a:endParaRPr lang="en-US"/>
        </a:p>
      </dgm:t>
    </dgm:pt>
    <dgm:pt modelId="{079BBA68-F32B-4E70-B3B5-0B89B01B1D28}">
      <dgm:prSet phldrT="[Text]" custT="1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en-US" sz="2400" b="1" dirty="0">
              <a:latin typeface="+mj-lt"/>
            </a:rPr>
            <a:t>Pathologic</a:t>
          </a:r>
        </a:p>
      </dgm:t>
    </dgm:pt>
    <dgm:pt modelId="{9AC2946E-1F4A-4CC8-B0A5-2977EDFABC02}" type="parTrans" cxnId="{96A93DBE-7E28-4DFD-85B0-04EFA362BB29}">
      <dgm:prSet/>
      <dgm:spPr>
        <a:ln w="57150">
          <a:solidFill>
            <a:srgbClr val="0033CC"/>
          </a:solidFill>
        </a:ln>
      </dgm:spPr>
      <dgm:t>
        <a:bodyPr/>
        <a:lstStyle/>
        <a:p>
          <a:endParaRPr lang="en-US"/>
        </a:p>
      </dgm:t>
    </dgm:pt>
    <dgm:pt modelId="{E4C687B3-2537-4B4E-A925-EC3FCE2C16CB}" type="sibTrans" cxnId="{96A93DBE-7E28-4DFD-85B0-04EFA362BB29}">
      <dgm:prSet/>
      <dgm:spPr/>
      <dgm:t>
        <a:bodyPr/>
        <a:lstStyle/>
        <a:p>
          <a:endParaRPr lang="en-US"/>
        </a:p>
      </dgm:t>
    </dgm:pt>
    <dgm:pt modelId="{CA4EB079-D4BB-4C8B-8883-02F10EF6D228}">
      <dgm:prSet phldrT="[Text]" custT="1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en-US" sz="2800" b="1" dirty="0">
              <a:solidFill>
                <a:srgbClr val="C00000"/>
              </a:solidFill>
              <a:latin typeface="+mj-lt"/>
            </a:rPr>
            <a:t>GERD</a:t>
          </a:r>
        </a:p>
      </dgm:t>
    </dgm:pt>
    <dgm:pt modelId="{EA986330-E020-4297-954B-09A0CECC0533}" type="parTrans" cxnId="{F53166BF-1D87-46A3-938C-A92222301C3D}">
      <dgm:prSet/>
      <dgm:spPr>
        <a:ln w="57150">
          <a:solidFill>
            <a:srgbClr val="0033CC"/>
          </a:solidFill>
        </a:ln>
      </dgm:spPr>
      <dgm:t>
        <a:bodyPr/>
        <a:lstStyle/>
        <a:p>
          <a:endParaRPr lang="en-US"/>
        </a:p>
      </dgm:t>
    </dgm:pt>
    <dgm:pt modelId="{30EBE89B-3DC9-4D73-924D-00B4933C7662}" type="sibTrans" cxnId="{F53166BF-1D87-46A3-938C-A92222301C3D}">
      <dgm:prSet/>
      <dgm:spPr/>
      <dgm:t>
        <a:bodyPr/>
        <a:lstStyle/>
        <a:p>
          <a:endParaRPr lang="en-US"/>
        </a:p>
      </dgm:t>
    </dgm:pt>
    <dgm:pt modelId="{0549B0E4-F74A-4446-83DF-ADA92421A9E0}">
      <dgm:prSet custT="1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en-US" sz="2800" b="1" dirty="0">
              <a:solidFill>
                <a:srgbClr val="C00000"/>
              </a:solidFill>
              <a:latin typeface="+mj-lt"/>
            </a:rPr>
            <a:t>Secondary</a:t>
          </a:r>
        </a:p>
      </dgm:t>
    </dgm:pt>
    <dgm:pt modelId="{1E8292D9-5D99-4397-871E-F9159795EFE9}" type="parTrans" cxnId="{075EF672-9094-47D4-B898-7EC03CA96613}">
      <dgm:prSet/>
      <dgm:spPr>
        <a:ln w="57150">
          <a:solidFill>
            <a:srgbClr val="0033CC"/>
          </a:solidFill>
        </a:ln>
      </dgm:spPr>
      <dgm:t>
        <a:bodyPr/>
        <a:lstStyle/>
        <a:p>
          <a:endParaRPr lang="en-US"/>
        </a:p>
      </dgm:t>
    </dgm:pt>
    <dgm:pt modelId="{51DF98A3-7D98-4FCE-A155-672EE88F2441}" type="sibTrans" cxnId="{075EF672-9094-47D4-B898-7EC03CA96613}">
      <dgm:prSet/>
      <dgm:spPr/>
      <dgm:t>
        <a:bodyPr/>
        <a:lstStyle/>
        <a:p>
          <a:endParaRPr lang="en-US"/>
        </a:p>
      </dgm:t>
    </dgm:pt>
    <dgm:pt modelId="{B88C25C5-8DA1-4D29-A932-CE36A1C5A921}">
      <dgm:prSet custT="1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en-US" sz="2000" b="1" dirty="0">
              <a:latin typeface="+mj-lt"/>
            </a:rPr>
            <a:t>Motility </a:t>
          </a:r>
        </a:p>
        <a:p>
          <a:r>
            <a:rPr lang="en-US" sz="2000" b="1" dirty="0">
              <a:latin typeface="+mj-lt"/>
            </a:rPr>
            <a:t>disorder</a:t>
          </a:r>
        </a:p>
      </dgm:t>
    </dgm:pt>
    <dgm:pt modelId="{5C5FF169-0BB5-492A-8D48-4A3CA68AE845}" type="parTrans" cxnId="{12A46899-494B-4053-BB8E-82B5CEC47760}">
      <dgm:prSet/>
      <dgm:spPr>
        <a:ln w="57150"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7251ABF3-FB96-480D-A2F1-F7D916402BA9}" type="sibTrans" cxnId="{12A46899-494B-4053-BB8E-82B5CEC47760}">
      <dgm:prSet/>
      <dgm:spPr/>
      <dgm:t>
        <a:bodyPr/>
        <a:lstStyle/>
        <a:p>
          <a:endParaRPr lang="en-US"/>
        </a:p>
      </dgm:t>
    </dgm:pt>
    <dgm:pt modelId="{EAFFFD28-5366-4B05-8997-F92A459DD685}">
      <dgm:prSet custT="1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en-US" sz="2000" b="1" dirty="0">
              <a:latin typeface="+mj-lt"/>
            </a:rPr>
            <a:t>Increased</a:t>
          </a:r>
        </a:p>
        <a:p>
          <a:r>
            <a:rPr lang="en-US" sz="2000" b="1" dirty="0">
              <a:latin typeface="+mj-lt"/>
            </a:rPr>
            <a:t> intra-</a:t>
          </a:r>
          <a:r>
            <a:rPr lang="en-US" sz="2000" b="1" dirty="0" err="1">
              <a:latin typeface="+mj-lt"/>
            </a:rPr>
            <a:t>abd</a:t>
          </a:r>
          <a:r>
            <a:rPr lang="en-US" sz="2000" b="1" dirty="0">
              <a:latin typeface="+mj-lt"/>
            </a:rPr>
            <a:t>. p</a:t>
          </a:r>
        </a:p>
      </dgm:t>
    </dgm:pt>
    <dgm:pt modelId="{67215439-F90D-4E75-8C17-D18A9C2BE3F4}" type="parTrans" cxnId="{5CEECC41-5E05-484C-B6C8-8035DF78C0C4}">
      <dgm:prSet/>
      <dgm:spPr>
        <a:ln w="57150"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7E871C0F-F353-49A8-A7D6-3C6702766A06}" type="sibTrans" cxnId="{5CEECC41-5E05-484C-B6C8-8035DF78C0C4}">
      <dgm:prSet/>
      <dgm:spPr/>
      <dgm:t>
        <a:bodyPr/>
        <a:lstStyle/>
        <a:p>
          <a:endParaRPr lang="en-US"/>
        </a:p>
      </dgm:t>
    </dgm:pt>
    <dgm:pt modelId="{1EF0BD59-21B0-43C8-9692-9E010629DA7D}">
      <dgm:prSet custT="1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en-US" sz="2000" b="1" dirty="0">
              <a:latin typeface="+mj-lt"/>
            </a:rPr>
            <a:t>Chronic lung dis.</a:t>
          </a:r>
        </a:p>
      </dgm:t>
    </dgm:pt>
    <dgm:pt modelId="{AE00FE3C-0AA1-419E-964D-256E177178AC}" type="parTrans" cxnId="{76232DCB-6F81-4387-AF85-B6D8F7EBF1B3}">
      <dgm:prSet/>
      <dgm:spPr>
        <a:ln w="57150"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0DE618CA-91F8-4B6F-A27A-2D6668DD7412}" type="sibTrans" cxnId="{76232DCB-6F81-4387-AF85-B6D8F7EBF1B3}">
      <dgm:prSet/>
      <dgm:spPr/>
      <dgm:t>
        <a:bodyPr/>
        <a:lstStyle/>
        <a:p>
          <a:endParaRPr lang="en-US"/>
        </a:p>
      </dgm:t>
    </dgm:pt>
    <dgm:pt modelId="{5487D39E-C2E6-4C20-A2FA-607D0EAE146C}">
      <dgm:prSet custT="1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en-US" sz="2000" b="1" dirty="0" err="1">
              <a:latin typeface="+mj-lt"/>
            </a:rPr>
            <a:t>Cow,s</a:t>
          </a:r>
          <a:endParaRPr lang="en-US" sz="2000" b="1" dirty="0">
            <a:latin typeface="+mj-lt"/>
          </a:endParaRPr>
        </a:p>
        <a:p>
          <a:r>
            <a:rPr lang="en-US" sz="2000" b="1" dirty="0">
              <a:latin typeface="+mj-lt"/>
            </a:rPr>
            <a:t>Milk allergy</a:t>
          </a:r>
        </a:p>
      </dgm:t>
    </dgm:pt>
    <dgm:pt modelId="{74760EB3-2DAE-4248-B904-96C6780848CF}" type="parTrans" cxnId="{7F9856AB-DCB8-4A25-AB12-FE92B68C0337}">
      <dgm:prSet/>
      <dgm:spPr>
        <a:ln w="57150"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9D881227-8B05-41C5-9641-0A6C401E029C}" type="sibTrans" cxnId="{7F9856AB-DCB8-4A25-AB12-FE92B68C0337}">
      <dgm:prSet/>
      <dgm:spPr/>
      <dgm:t>
        <a:bodyPr/>
        <a:lstStyle/>
        <a:p>
          <a:endParaRPr lang="en-US"/>
        </a:p>
      </dgm:t>
    </dgm:pt>
    <dgm:pt modelId="{551ED7DD-4907-4CEA-B5C0-B3B453D17F3E}">
      <dgm:prSet custT="1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en-US" sz="2400" b="1" dirty="0">
              <a:latin typeface="+mj-lt"/>
            </a:rPr>
            <a:t>EOE</a:t>
          </a:r>
          <a:r>
            <a:rPr lang="en-US" sz="4000" b="1" dirty="0">
              <a:latin typeface="+mj-lt"/>
            </a:rPr>
            <a:t> </a:t>
          </a:r>
          <a:r>
            <a:rPr lang="en-US" sz="4000" dirty="0">
              <a:latin typeface="+mj-lt"/>
            </a:rPr>
            <a:t> </a:t>
          </a:r>
        </a:p>
      </dgm:t>
    </dgm:pt>
    <dgm:pt modelId="{89A9C064-862E-42BA-8F56-34B0670206CD}" type="parTrans" cxnId="{09D21AEB-6162-4951-9349-90A320981EE9}">
      <dgm:prSet/>
      <dgm:spPr>
        <a:ln w="57150"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E31D4EA5-8C97-4CA3-84CF-217B9F35536F}" type="sibTrans" cxnId="{09D21AEB-6162-4951-9349-90A320981EE9}">
      <dgm:prSet/>
      <dgm:spPr/>
      <dgm:t>
        <a:bodyPr/>
        <a:lstStyle/>
        <a:p>
          <a:endParaRPr lang="en-US"/>
        </a:p>
      </dgm:t>
    </dgm:pt>
    <dgm:pt modelId="{9B0AD9DD-7451-4892-B266-DC08FD2185F3}" type="pres">
      <dgm:prSet presAssocID="{8BF5A3DD-F7B3-4530-861B-71324203FFD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B3CB8B6-A515-4EB3-A693-A9ECA81E82E1}" type="pres">
      <dgm:prSet presAssocID="{95A6884A-2FF6-4A31-808B-B76B320A903F}" presName="hierRoot1" presStyleCnt="0"/>
      <dgm:spPr/>
    </dgm:pt>
    <dgm:pt modelId="{B0FC9445-6689-4831-B480-5354DBDAB714}" type="pres">
      <dgm:prSet presAssocID="{95A6884A-2FF6-4A31-808B-B76B320A903F}" presName="composite" presStyleCnt="0"/>
      <dgm:spPr/>
    </dgm:pt>
    <dgm:pt modelId="{F4C8C483-E592-42B0-8343-1ACBC0A070BE}" type="pres">
      <dgm:prSet presAssocID="{95A6884A-2FF6-4A31-808B-B76B320A903F}" presName="background" presStyleLbl="node0" presStyleIdx="0" presStyleCnt="1"/>
      <dgm:spPr>
        <a:solidFill>
          <a:srgbClr val="7030A0"/>
        </a:solidFill>
      </dgm:spPr>
    </dgm:pt>
    <dgm:pt modelId="{97931F65-8D0B-45E7-8238-2E612E8BF7A1}" type="pres">
      <dgm:prSet presAssocID="{95A6884A-2FF6-4A31-808B-B76B320A903F}" presName="text" presStyleLbl="fgAcc0" presStyleIdx="0" presStyleCnt="1" custScaleX="395599" custScaleY="190024" custLinFactX="8225" custLinFactY="-8225" custLinFactNeighborX="100000" custLinFactNeighborY="-100000">
        <dgm:presLayoutVars>
          <dgm:chPref val="3"/>
        </dgm:presLayoutVars>
      </dgm:prSet>
      <dgm:spPr/>
    </dgm:pt>
    <dgm:pt modelId="{C747C2C1-A6D8-4E32-B4E5-2DD9B2AA09DB}" type="pres">
      <dgm:prSet presAssocID="{95A6884A-2FF6-4A31-808B-B76B320A903F}" presName="hierChild2" presStyleCnt="0"/>
      <dgm:spPr/>
    </dgm:pt>
    <dgm:pt modelId="{0A97BFCC-7F7F-4244-94BC-629D57AAA61B}" type="pres">
      <dgm:prSet presAssocID="{395A6304-0DEA-4556-A66E-107A3AE103DE}" presName="Name10" presStyleLbl="parChTrans1D2" presStyleIdx="0" presStyleCnt="2"/>
      <dgm:spPr/>
    </dgm:pt>
    <dgm:pt modelId="{3BACFEA7-2757-4416-9C6F-45DF4E1707AC}" type="pres">
      <dgm:prSet presAssocID="{C6837E23-9128-491A-8467-B69C03689B7D}" presName="hierRoot2" presStyleCnt="0"/>
      <dgm:spPr/>
    </dgm:pt>
    <dgm:pt modelId="{0F7F5283-37D5-4892-9933-247D45358502}" type="pres">
      <dgm:prSet presAssocID="{C6837E23-9128-491A-8467-B69C03689B7D}" presName="composite2" presStyleCnt="0"/>
      <dgm:spPr/>
    </dgm:pt>
    <dgm:pt modelId="{37D96CB4-8EC9-4D40-AAC1-91A935EBD593}" type="pres">
      <dgm:prSet presAssocID="{C6837E23-9128-491A-8467-B69C03689B7D}" presName="background2" presStyleLbl="node2" presStyleIdx="0" presStyleCnt="2"/>
      <dgm:spPr/>
    </dgm:pt>
    <dgm:pt modelId="{0D1A758B-C066-41B7-B50F-5F9F5CFF5611}" type="pres">
      <dgm:prSet presAssocID="{C6837E23-9128-491A-8467-B69C03689B7D}" presName="text2" presStyleLbl="fgAcc2" presStyleIdx="0" presStyleCnt="2" custScaleX="331441" custLinFactNeighborX="-68880">
        <dgm:presLayoutVars>
          <dgm:chPref val="3"/>
        </dgm:presLayoutVars>
      </dgm:prSet>
      <dgm:spPr/>
    </dgm:pt>
    <dgm:pt modelId="{B0598A48-D9BE-4723-8D1A-65CF197E8F35}" type="pres">
      <dgm:prSet presAssocID="{C6837E23-9128-491A-8467-B69C03689B7D}" presName="hierChild3" presStyleCnt="0"/>
      <dgm:spPr/>
    </dgm:pt>
    <dgm:pt modelId="{452A4259-8E04-4B76-A05A-74D2462AE993}" type="pres">
      <dgm:prSet presAssocID="{9AC2946E-1F4A-4CC8-B0A5-2977EDFABC02}" presName="Name10" presStyleLbl="parChTrans1D2" presStyleIdx="1" presStyleCnt="2"/>
      <dgm:spPr/>
    </dgm:pt>
    <dgm:pt modelId="{416F3FED-1D14-4B32-A167-194D80BF5091}" type="pres">
      <dgm:prSet presAssocID="{079BBA68-F32B-4E70-B3B5-0B89B01B1D28}" presName="hierRoot2" presStyleCnt="0"/>
      <dgm:spPr/>
    </dgm:pt>
    <dgm:pt modelId="{BDAD1464-0994-497B-B220-26A07E9DE374}" type="pres">
      <dgm:prSet presAssocID="{079BBA68-F32B-4E70-B3B5-0B89B01B1D28}" presName="composite2" presStyleCnt="0"/>
      <dgm:spPr/>
    </dgm:pt>
    <dgm:pt modelId="{85A80DAC-B671-4041-ABE9-EA437EF7A9E6}" type="pres">
      <dgm:prSet presAssocID="{079BBA68-F32B-4E70-B3B5-0B89B01B1D28}" presName="background2" presStyleLbl="node2" presStyleIdx="1" presStyleCnt="2"/>
      <dgm:spPr/>
    </dgm:pt>
    <dgm:pt modelId="{64375AE2-CFFE-48EE-B70E-1BF4661B82FD}" type="pres">
      <dgm:prSet presAssocID="{079BBA68-F32B-4E70-B3B5-0B89B01B1D28}" presName="text2" presStyleLbl="fgAcc2" presStyleIdx="1" presStyleCnt="2" custScaleX="328761" custLinFactX="26952" custLinFactNeighborX="100000">
        <dgm:presLayoutVars>
          <dgm:chPref val="3"/>
        </dgm:presLayoutVars>
      </dgm:prSet>
      <dgm:spPr/>
    </dgm:pt>
    <dgm:pt modelId="{78C3EE21-83EA-4A72-BB6C-775086575F1B}" type="pres">
      <dgm:prSet presAssocID="{079BBA68-F32B-4E70-B3B5-0B89B01B1D28}" presName="hierChild3" presStyleCnt="0"/>
      <dgm:spPr/>
    </dgm:pt>
    <dgm:pt modelId="{EAFA7032-7D27-436D-AE7B-EABD5E7B6FCA}" type="pres">
      <dgm:prSet presAssocID="{EA986330-E020-4297-954B-09A0CECC0533}" presName="Name17" presStyleLbl="parChTrans1D3" presStyleIdx="0" presStyleCnt="2"/>
      <dgm:spPr/>
    </dgm:pt>
    <dgm:pt modelId="{E0F23BEF-C228-4C8E-9110-1A2C6E8DE7AB}" type="pres">
      <dgm:prSet presAssocID="{CA4EB079-D4BB-4C8B-8883-02F10EF6D228}" presName="hierRoot3" presStyleCnt="0"/>
      <dgm:spPr/>
    </dgm:pt>
    <dgm:pt modelId="{73B4E11D-7A66-4250-B221-95DA627EF839}" type="pres">
      <dgm:prSet presAssocID="{CA4EB079-D4BB-4C8B-8883-02F10EF6D228}" presName="composite3" presStyleCnt="0"/>
      <dgm:spPr/>
    </dgm:pt>
    <dgm:pt modelId="{3B13425C-9CEE-4EC7-9CEE-8C2ECFB5CFD2}" type="pres">
      <dgm:prSet presAssocID="{CA4EB079-D4BB-4C8B-8883-02F10EF6D228}" presName="background3" presStyleLbl="node3" presStyleIdx="0" presStyleCnt="2"/>
      <dgm:spPr/>
    </dgm:pt>
    <dgm:pt modelId="{39FF1DEF-F6C9-44D1-8665-FA785132F2F0}" type="pres">
      <dgm:prSet presAssocID="{CA4EB079-D4BB-4C8B-8883-02F10EF6D228}" presName="text3" presStyleLbl="fgAcc3" presStyleIdx="0" presStyleCnt="2" custScaleX="234821" custLinFactNeighborX="-34500" custLinFactNeighborY="91658">
        <dgm:presLayoutVars>
          <dgm:chPref val="3"/>
        </dgm:presLayoutVars>
      </dgm:prSet>
      <dgm:spPr/>
    </dgm:pt>
    <dgm:pt modelId="{61338694-B1CF-43D2-9298-1042E712BE07}" type="pres">
      <dgm:prSet presAssocID="{CA4EB079-D4BB-4C8B-8883-02F10EF6D228}" presName="hierChild4" presStyleCnt="0"/>
      <dgm:spPr/>
    </dgm:pt>
    <dgm:pt modelId="{F18DDB9C-204F-42C3-B432-A41BEB6E7EE2}" type="pres">
      <dgm:prSet presAssocID="{5C5FF169-0BB5-492A-8D48-4A3CA68AE845}" presName="Name23" presStyleLbl="parChTrans1D4" presStyleIdx="0" presStyleCnt="5"/>
      <dgm:spPr/>
    </dgm:pt>
    <dgm:pt modelId="{6E88316B-613F-49EE-BD0B-DB56BBF1EDB8}" type="pres">
      <dgm:prSet presAssocID="{B88C25C5-8DA1-4D29-A932-CE36A1C5A921}" presName="hierRoot4" presStyleCnt="0"/>
      <dgm:spPr/>
    </dgm:pt>
    <dgm:pt modelId="{94E9A87E-A32B-4D53-84EF-433F980C8517}" type="pres">
      <dgm:prSet presAssocID="{B88C25C5-8DA1-4D29-A932-CE36A1C5A921}" presName="composite4" presStyleCnt="0"/>
      <dgm:spPr/>
    </dgm:pt>
    <dgm:pt modelId="{41FE8CF2-E9C3-4E10-8C26-4073615DF7C8}" type="pres">
      <dgm:prSet presAssocID="{B88C25C5-8DA1-4D29-A932-CE36A1C5A921}" presName="background4" presStyleLbl="node4" presStyleIdx="0" presStyleCnt="5"/>
      <dgm:spPr>
        <a:solidFill>
          <a:srgbClr val="7030A0"/>
        </a:solidFill>
      </dgm:spPr>
    </dgm:pt>
    <dgm:pt modelId="{59DDA508-BE0F-436C-B012-136EBE5D281C}" type="pres">
      <dgm:prSet presAssocID="{B88C25C5-8DA1-4D29-A932-CE36A1C5A921}" presName="text4" presStyleLbl="fgAcc4" presStyleIdx="0" presStyleCnt="5" custScaleX="308390" custScaleY="243744" custLinFactY="88578" custLinFactNeighborX="-52762" custLinFactNeighborY="100000">
        <dgm:presLayoutVars>
          <dgm:chPref val="3"/>
        </dgm:presLayoutVars>
      </dgm:prSet>
      <dgm:spPr/>
    </dgm:pt>
    <dgm:pt modelId="{10E07015-7265-4B59-AB3B-3A3B8EA5ED52}" type="pres">
      <dgm:prSet presAssocID="{B88C25C5-8DA1-4D29-A932-CE36A1C5A921}" presName="hierChild5" presStyleCnt="0"/>
      <dgm:spPr/>
    </dgm:pt>
    <dgm:pt modelId="{0E2688FE-A9C2-4664-898E-FA165D37B4BD}" type="pres">
      <dgm:prSet presAssocID="{1E8292D9-5D99-4397-871E-F9159795EFE9}" presName="Name17" presStyleLbl="parChTrans1D3" presStyleIdx="1" presStyleCnt="2"/>
      <dgm:spPr/>
    </dgm:pt>
    <dgm:pt modelId="{BC625275-B2EE-4556-9418-188D172B32D4}" type="pres">
      <dgm:prSet presAssocID="{0549B0E4-F74A-4446-83DF-ADA92421A9E0}" presName="hierRoot3" presStyleCnt="0"/>
      <dgm:spPr/>
    </dgm:pt>
    <dgm:pt modelId="{1D97BA5B-7035-4F5A-A59E-102F2DB6165C}" type="pres">
      <dgm:prSet presAssocID="{0549B0E4-F74A-4446-83DF-ADA92421A9E0}" presName="composite3" presStyleCnt="0"/>
      <dgm:spPr/>
    </dgm:pt>
    <dgm:pt modelId="{EACE8078-25DD-42FB-A7C1-204C83A9F0FD}" type="pres">
      <dgm:prSet presAssocID="{0549B0E4-F74A-4446-83DF-ADA92421A9E0}" presName="background3" presStyleLbl="node3" presStyleIdx="1" presStyleCnt="2"/>
      <dgm:spPr/>
    </dgm:pt>
    <dgm:pt modelId="{5BF74E6F-B995-4683-8F4A-3DCFC87D6848}" type="pres">
      <dgm:prSet presAssocID="{0549B0E4-F74A-4446-83DF-ADA92421A9E0}" presName="text3" presStyleLbl="fgAcc3" presStyleIdx="1" presStyleCnt="2" custScaleX="384775" custScaleY="116489" custLinFactNeighborX="63445" custLinFactNeighborY="88699">
        <dgm:presLayoutVars>
          <dgm:chPref val="3"/>
        </dgm:presLayoutVars>
      </dgm:prSet>
      <dgm:spPr/>
    </dgm:pt>
    <dgm:pt modelId="{B8782033-A45F-4543-95DC-587A5DA17190}" type="pres">
      <dgm:prSet presAssocID="{0549B0E4-F74A-4446-83DF-ADA92421A9E0}" presName="hierChild4" presStyleCnt="0"/>
      <dgm:spPr/>
    </dgm:pt>
    <dgm:pt modelId="{37291A46-F5B9-48AD-A188-8D8F1780928D}" type="pres">
      <dgm:prSet presAssocID="{67215439-F90D-4E75-8C17-D18A9C2BE3F4}" presName="Name23" presStyleLbl="parChTrans1D4" presStyleIdx="1" presStyleCnt="5"/>
      <dgm:spPr/>
    </dgm:pt>
    <dgm:pt modelId="{BAB7C9DF-53BC-48B2-BB2A-4B38F58AA9D1}" type="pres">
      <dgm:prSet presAssocID="{EAFFFD28-5366-4B05-8997-F92A459DD685}" presName="hierRoot4" presStyleCnt="0"/>
      <dgm:spPr/>
    </dgm:pt>
    <dgm:pt modelId="{01D5DF74-CB0E-4E5A-8B2A-A9DA2183A228}" type="pres">
      <dgm:prSet presAssocID="{EAFFFD28-5366-4B05-8997-F92A459DD685}" presName="composite4" presStyleCnt="0"/>
      <dgm:spPr/>
    </dgm:pt>
    <dgm:pt modelId="{9AC61A7F-5587-4E77-BAFB-E6A35052F71A}" type="pres">
      <dgm:prSet presAssocID="{EAFFFD28-5366-4B05-8997-F92A459DD685}" presName="background4" presStyleLbl="node4" presStyleIdx="1" presStyleCnt="5"/>
      <dgm:spPr>
        <a:solidFill>
          <a:srgbClr val="7030A0"/>
        </a:solidFill>
      </dgm:spPr>
    </dgm:pt>
    <dgm:pt modelId="{388B2417-C395-460B-83C1-FFEB738815D7}" type="pres">
      <dgm:prSet presAssocID="{EAFFFD28-5366-4B05-8997-F92A459DD685}" presName="text4" presStyleLbl="fgAcc4" presStyleIdx="1" presStyleCnt="5" custScaleX="305276" custScaleY="239319" custLinFactY="100000" custLinFactNeighborX="-10109" custLinFactNeighborY="148443">
        <dgm:presLayoutVars>
          <dgm:chPref val="3"/>
        </dgm:presLayoutVars>
      </dgm:prSet>
      <dgm:spPr/>
    </dgm:pt>
    <dgm:pt modelId="{7D4C1CF8-7A40-4E3C-8D09-2DDA2D6DA348}" type="pres">
      <dgm:prSet presAssocID="{EAFFFD28-5366-4B05-8997-F92A459DD685}" presName="hierChild5" presStyleCnt="0"/>
      <dgm:spPr/>
    </dgm:pt>
    <dgm:pt modelId="{F617351A-979B-4FF8-99EB-295C20F0D20E}" type="pres">
      <dgm:prSet presAssocID="{AE00FE3C-0AA1-419E-964D-256E177178AC}" presName="Name23" presStyleLbl="parChTrans1D4" presStyleIdx="2" presStyleCnt="5"/>
      <dgm:spPr/>
    </dgm:pt>
    <dgm:pt modelId="{37548C71-51AD-4ACA-9FFA-3804DA9344C5}" type="pres">
      <dgm:prSet presAssocID="{1EF0BD59-21B0-43C8-9692-9E010629DA7D}" presName="hierRoot4" presStyleCnt="0"/>
      <dgm:spPr/>
    </dgm:pt>
    <dgm:pt modelId="{D9324A77-4FFC-4682-A593-70B19AC562A1}" type="pres">
      <dgm:prSet presAssocID="{1EF0BD59-21B0-43C8-9692-9E010629DA7D}" presName="composite4" presStyleCnt="0"/>
      <dgm:spPr/>
    </dgm:pt>
    <dgm:pt modelId="{E9C65064-3C24-4409-A928-2E3C524E8962}" type="pres">
      <dgm:prSet presAssocID="{1EF0BD59-21B0-43C8-9692-9E010629DA7D}" presName="background4" presStyleLbl="node4" presStyleIdx="2" presStyleCnt="5"/>
      <dgm:spPr>
        <a:solidFill>
          <a:srgbClr val="7030A0"/>
        </a:solidFill>
        <a:ln w="57150"/>
      </dgm:spPr>
    </dgm:pt>
    <dgm:pt modelId="{4BA2E425-016F-459C-8B7A-105DF42FF3AF}" type="pres">
      <dgm:prSet presAssocID="{1EF0BD59-21B0-43C8-9692-9E010629DA7D}" presName="text4" presStyleLbl="fgAcc4" presStyleIdx="2" presStyleCnt="5" custAng="10800000" custFlipVert="1" custScaleX="219460" custScaleY="239839" custLinFactY="100000" custLinFactNeighborX="8610" custLinFactNeighborY="135544">
        <dgm:presLayoutVars>
          <dgm:chPref val="3"/>
        </dgm:presLayoutVars>
      </dgm:prSet>
      <dgm:spPr/>
    </dgm:pt>
    <dgm:pt modelId="{AD9033B8-9F71-424C-901A-E4D6DA565B27}" type="pres">
      <dgm:prSet presAssocID="{1EF0BD59-21B0-43C8-9692-9E010629DA7D}" presName="hierChild5" presStyleCnt="0"/>
      <dgm:spPr/>
    </dgm:pt>
    <dgm:pt modelId="{4DA85E38-940B-46B2-A8A8-952CE524B854}" type="pres">
      <dgm:prSet presAssocID="{74760EB3-2DAE-4248-B904-96C6780848CF}" presName="Name23" presStyleLbl="parChTrans1D4" presStyleIdx="3" presStyleCnt="5"/>
      <dgm:spPr/>
    </dgm:pt>
    <dgm:pt modelId="{994C61A1-4BDF-43D8-BC67-110AA6B0320C}" type="pres">
      <dgm:prSet presAssocID="{5487D39E-C2E6-4C20-A2FA-607D0EAE146C}" presName="hierRoot4" presStyleCnt="0"/>
      <dgm:spPr/>
    </dgm:pt>
    <dgm:pt modelId="{F015687B-6A64-4299-A808-9A4644D35839}" type="pres">
      <dgm:prSet presAssocID="{5487D39E-C2E6-4C20-A2FA-607D0EAE146C}" presName="composite4" presStyleCnt="0"/>
      <dgm:spPr/>
    </dgm:pt>
    <dgm:pt modelId="{36ADE1A8-6469-4BC3-B29A-F54B7C181B41}" type="pres">
      <dgm:prSet presAssocID="{5487D39E-C2E6-4C20-A2FA-607D0EAE146C}" presName="background4" presStyleLbl="node4" presStyleIdx="3" presStyleCnt="5"/>
      <dgm:spPr>
        <a:solidFill>
          <a:srgbClr val="7030A0"/>
        </a:solidFill>
      </dgm:spPr>
    </dgm:pt>
    <dgm:pt modelId="{FF2F19DF-48ED-4371-AAD9-02C93F54FA5A}" type="pres">
      <dgm:prSet presAssocID="{5487D39E-C2E6-4C20-A2FA-607D0EAE146C}" presName="text4" presStyleLbl="fgAcc4" presStyleIdx="3" presStyleCnt="5" custScaleX="336675" custScaleY="255310" custLinFactY="97130" custLinFactNeighborX="3033" custLinFactNeighborY="100000">
        <dgm:presLayoutVars>
          <dgm:chPref val="3"/>
        </dgm:presLayoutVars>
      </dgm:prSet>
      <dgm:spPr/>
    </dgm:pt>
    <dgm:pt modelId="{EFA5B609-AEB2-4E1B-AB8B-D143DB5F46E9}" type="pres">
      <dgm:prSet presAssocID="{5487D39E-C2E6-4C20-A2FA-607D0EAE146C}" presName="hierChild5" presStyleCnt="0"/>
      <dgm:spPr/>
    </dgm:pt>
    <dgm:pt modelId="{9C795680-9FBD-4EA8-B4AE-F2C6F1986D48}" type="pres">
      <dgm:prSet presAssocID="{89A9C064-862E-42BA-8F56-34B0670206CD}" presName="Name23" presStyleLbl="parChTrans1D4" presStyleIdx="4" presStyleCnt="5"/>
      <dgm:spPr/>
    </dgm:pt>
    <dgm:pt modelId="{AAB06FED-7881-407C-AA2B-905763FA2323}" type="pres">
      <dgm:prSet presAssocID="{551ED7DD-4907-4CEA-B5C0-B3B453D17F3E}" presName="hierRoot4" presStyleCnt="0"/>
      <dgm:spPr/>
    </dgm:pt>
    <dgm:pt modelId="{5D1B0DAF-D184-4A5F-9A29-FC59158047DF}" type="pres">
      <dgm:prSet presAssocID="{551ED7DD-4907-4CEA-B5C0-B3B453D17F3E}" presName="composite4" presStyleCnt="0"/>
      <dgm:spPr/>
    </dgm:pt>
    <dgm:pt modelId="{386C48E0-3BB0-4249-A346-6F35C0B8AE9C}" type="pres">
      <dgm:prSet presAssocID="{551ED7DD-4907-4CEA-B5C0-B3B453D17F3E}" presName="background4" presStyleLbl="node4" presStyleIdx="4" presStyleCnt="5"/>
      <dgm:spPr>
        <a:solidFill>
          <a:schemeClr val="accent3">
            <a:lumMod val="75000"/>
          </a:schemeClr>
        </a:solidFill>
      </dgm:spPr>
    </dgm:pt>
    <dgm:pt modelId="{C0D0EF39-6FCA-40C3-8349-3749C8E76FA5}" type="pres">
      <dgm:prSet presAssocID="{551ED7DD-4907-4CEA-B5C0-B3B453D17F3E}" presName="text4" presStyleLbl="fgAcc4" presStyleIdx="4" presStyleCnt="5" custScaleX="165970" custScaleY="226624" custLinFactY="100000" custLinFactNeighborX="46277" custLinFactNeighborY="128510">
        <dgm:presLayoutVars>
          <dgm:chPref val="3"/>
        </dgm:presLayoutVars>
      </dgm:prSet>
      <dgm:spPr/>
    </dgm:pt>
    <dgm:pt modelId="{D128C66A-B4CD-4BD0-91AD-6584174C78C3}" type="pres">
      <dgm:prSet presAssocID="{551ED7DD-4907-4CEA-B5C0-B3B453D17F3E}" presName="hierChild5" presStyleCnt="0"/>
      <dgm:spPr/>
    </dgm:pt>
  </dgm:ptLst>
  <dgm:cxnLst>
    <dgm:cxn modelId="{8689B50C-CEC7-4EEA-96CF-64120B6709FD}" type="presOf" srcId="{1E8292D9-5D99-4397-871E-F9159795EFE9}" destId="{0E2688FE-A9C2-4664-898E-FA165D37B4BD}" srcOrd="0" destOrd="0" presId="urn:microsoft.com/office/officeart/2005/8/layout/hierarchy1"/>
    <dgm:cxn modelId="{305E552E-2D66-45B2-975A-7E2405DF26CA}" type="presOf" srcId="{95A6884A-2FF6-4A31-808B-B76B320A903F}" destId="{97931F65-8D0B-45E7-8238-2E612E8BF7A1}" srcOrd="0" destOrd="0" presId="urn:microsoft.com/office/officeart/2005/8/layout/hierarchy1"/>
    <dgm:cxn modelId="{D0C5A736-3FA4-4A55-AA9F-BE5742113CEF}" type="presOf" srcId="{9AC2946E-1F4A-4CC8-B0A5-2977EDFABC02}" destId="{452A4259-8E04-4B76-A05A-74D2462AE993}" srcOrd="0" destOrd="0" presId="urn:microsoft.com/office/officeart/2005/8/layout/hierarchy1"/>
    <dgm:cxn modelId="{FC42EE39-B347-405C-AE3C-3295DC85E429}" type="presOf" srcId="{8BF5A3DD-F7B3-4530-861B-71324203FFDF}" destId="{9B0AD9DD-7451-4892-B266-DC08FD2185F3}" srcOrd="0" destOrd="0" presId="urn:microsoft.com/office/officeart/2005/8/layout/hierarchy1"/>
    <dgm:cxn modelId="{46FE095D-0BB6-498B-A182-3BD514FBE150}" type="presOf" srcId="{89A9C064-862E-42BA-8F56-34B0670206CD}" destId="{9C795680-9FBD-4EA8-B4AE-F2C6F1986D48}" srcOrd="0" destOrd="0" presId="urn:microsoft.com/office/officeart/2005/8/layout/hierarchy1"/>
    <dgm:cxn modelId="{5CEECC41-5E05-484C-B6C8-8035DF78C0C4}" srcId="{0549B0E4-F74A-4446-83DF-ADA92421A9E0}" destId="{EAFFFD28-5366-4B05-8997-F92A459DD685}" srcOrd="0" destOrd="0" parTransId="{67215439-F90D-4E75-8C17-D18A9C2BE3F4}" sibTransId="{7E871C0F-F353-49A8-A7D6-3C6702766A06}"/>
    <dgm:cxn modelId="{6B69B24A-B45F-4F0D-9C8F-0773A9E633E7}" type="presOf" srcId="{C6837E23-9128-491A-8467-B69C03689B7D}" destId="{0D1A758B-C066-41B7-B50F-5F9F5CFF5611}" srcOrd="0" destOrd="0" presId="urn:microsoft.com/office/officeart/2005/8/layout/hierarchy1"/>
    <dgm:cxn modelId="{D638E86A-4F3B-4F8D-8D58-ADAC162131B6}" type="presOf" srcId="{5C5FF169-0BB5-492A-8D48-4A3CA68AE845}" destId="{F18DDB9C-204F-42C3-B432-A41BEB6E7EE2}" srcOrd="0" destOrd="0" presId="urn:microsoft.com/office/officeart/2005/8/layout/hierarchy1"/>
    <dgm:cxn modelId="{BB69C76C-29C6-41CD-B546-1DA4AE2874CE}" type="presOf" srcId="{EAFFFD28-5366-4B05-8997-F92A459DD685}" destId="{388B2417-C395-460B-83C1-FFEB738815D7}" srcOrd="0" destOrd="0" presId="urn:microsoft.com/office/officeart/2005/8/layout/hierarchy1"/>
    <dgm:cxn modelId="{075EF672-9094-47D4-B898-7EC03CA96613}" srcId="{079BBA68-F32B-4E70-B3B5-0B89B01B1D28}" destId="{0549B0E4-F74A-4446-83DF-ADA92421A9E0}" srcOrd="1" destOrd="0" parTransId="{1E8292D9-5D99-4397-871E-F9159795EFE9}" sibTransId="{51DF98A3-7D98-4FCE-A155-672EE88F2441}"/>
    <dgm:cxn modelId="{4807F377-332E-4AE4-833B-9F34AC1EF460}" type="presOf" srcId="{CA4EB079-D4BB-4C8B-8883-02F10EF6D228}" destId="{39FF1DEF-F6C9-44D1-8665-FA785132F2F0}" srcOrd="0" destOrd="0" presId="urn:microsoft.com/office/officeart/2005/8/layout/hierarchy1"/>
    <dgm:cxn modelId="{714F727E-1246-4C7F-86E2-4E7DC85FA8EF}" type="presOf" srcId="{1EF0BD59-21B0-43C8-9692-9E010629DA7D}" destId="{4BA2E425-016F-459C-8B7A-105DF42FF3AF}" srcOrd="0" destOrd="0" presId="urn:microsoft.com/office/officeart/2005/8/layout/hierarchy1"/>
    <dgm:cxn modelId="{BCC50680-882B-4A4B-8FCC-4AA4ACD3DB87}" type="presOf" srcId="{395A6304-0DEA-4556-A66E-107A3AE103DE}" destId="{0A97BFCC-7F7F-4244-94BC-629D57AAA61B}" srcOrd="0" destOrd="0" presId="urn:microsoft.com/office/officeart/2005/8/layout/hierarchy1"/>
    <dgm:cxn modelId="{038AAF87-003B-45C1-BE71-B88E808059B8}" type="presOf" srcId="{AE00FE3C-0AA1-419E-964D-256E177178AC}" destId="{F617351A-979B-4FF8-99EB-295C20F0D20E}" srcOrd="0" destOrd="0" presId="urn:microsoft.com/office/officeart/2005/8/layout/hierarchy1"/>
    <dgm:cxn modelId="{684DF28B-F6F2-4FD7-9319-D46974FF4273}" srcId="{95A6884A-2FF6-4A31-808B-B76B320A903F}" destId="{C6837E23-9128-491A-8467-B69C03689B7D}" srcOrd="0" destOrd="0" parTransId="{395A6304-0DEA-4556-A66E-107A3AE103DE}" sibTransId="{7D7A70E9-D610-4925-AEC6-025E301FDC06}"/>
    <dgm:cxn modelId="{12A46899-494B-4053-BB8E-82B5CEC47760}" srcId="{CA4EB079-D4BB-4C8B-8883-02F10EF6D228}" destId="{B88C25C5-8DA1-4D29-A932-CE36A1C5A921}" srcOrd="0" destOrd="0" parTransId="{5C5FF169-0BB5-492A-8D48-4A3CA68AE845}" sibTransId="{7251ABF3-FB96-480D-A2F1-F7D916402BA9}"/>
    <dgm:cxn modelId="{1745FBA3-11B3-4CC2-B8F4-2FDD34550489}" type="presOf" srcId="{74760EB3-2DAE-4248-B904-96C6780848CF}" destId="{4DA85E38-940B-46B2-A8A8-952CE524B854}" srcOrd="0" destOrd="0" presId="urn:microsoft.com/office/officeart/2005/8/layout/hierarchy1"/>
    <dgm:cxn modelId="{99A40EA6-6EB4-4150-9C38-F604AE2DFF44}" type="presOf" srcId="{EA986330-E020-4297-954B-09A0CECC0533}" destId="{EAFA7032-7D27-436D-AE7B-EABD5E7B6FCA}" srcOrd="0" destOrd="0" presId="urn:microsoft.com/office/officeart/2005/8/layout/hierarchy1"/>
    <dgm:cxn modelId="{9D68D0A6-CE17-4B59-841B-EA11E9DE726F}" type="presOf" srcId="{5487D39E-C2E6-4C20-A2FA-607D0EAE146C}" destId="{FF2F19DF-48ED-4371-AAD9-02C93F54FA5A}" srcOrd="0" destOrd="0" presId="urn:microsoft.com/office/officeart/2005/8/layout/hierarchy1"/>
    <dgm:cxn modelId="{93E2F3AA-FB8E-4F5E-8856-CF8316D15B33}" type="presOf" srcId="{0549B0E4-F74A-4446-83DF-ADA92421A9E0}" destId="{5BF74E6F-B995-4683-8F4A-3DCFC87D6848}" srcOrd="0" destOrd="0" presId="urn:microsoft.com/office/officeart/2005/8/layout/hierarchy1"/>
    <dgm:cxn modelId="{7F9856AB-DCB8-4A25-AB12-FE92B68C0337}" srcId="{0549B0E4-F74A-4446-83DF-ADA92421A9E0}" destId="{5487D39E-C2E6-4C20-A2FA-607D0EAE146C}" srcOrd="2" destOrd="0" parTransId="{74760EB3-2DAE-4248-B904-96C6780848CF}" sibTransId="{9D881227-8B05-41C5-9641-0A6C401E029C}"/>
    <dgm:cxn modelId="{047014B4-9EE6-42D6-BCAE-3005790D9568}" type="presOf" srcId="{B88C25C5-8DA1-4D29-A932-CE36A1C5A921}" destId="{59DDA508-BE0F-436C-B012-136EBE5D281C}" srcOrd="0" destOrd="0" presId="urn:microsoft.com/office/officeart/2005/8/layout/hierarchy1"/>
    <dgm:cxn modelId="{DFEAE9B8-DE14-40BB-97F8-A371223887B4}" srcId="{8BF5A3DD-F7B3-4530-861B-71324203FFDF}" destId="{95A6884A-2FF6-4A31-808B-B76B320A903F}" srcOrd="0" destOrd="0" parTransId="{FF562630-2984-4C61-9FBB-0388CBEB8195}" sibTransId="{DE94DCB1-5FEE-457E-B1C4-7427F0373912}"/>
    <dgm:cxn modelId="{96A93DBE-7E28-4DFD-85B0-04EFA362BB29}" srcId="{95A6884A-2FF6-4A31-808B-B76B320A903F}" destId="{079BBA68-F32B-4E70-B3B5-0B89B01B1D28}" srcOrd="1" destOrd="0" parTransId="{9AC2946E-1F4A-4CC8-B0A5-2977EDFABC02}" sibTransId="{E4C687B3-2537-4B4E-A925-EC3FCE2C16CB}"/>
    <dgm:cxn modelId="{F53166BF-1D87-46A3-938C-A92222301C3D}" srcId="{079BBA68-F32B-4E70-B3B5-0B89B01B1D28}" destId="{CA4EB079-D4BB-4C8B-8883-02F10EF6D228}" srcOrd="0" destOrd="0" parTransId="{EA986330-E020-4297-954B-09A0CECC0533}" sibTransId="{30EBE89B-3DC9-4D73-924D-00B4933C7662}"/>
    <dgm:cxn modelId="{E654D4C2-12CA-4962-B017-9BA0BE12E0CC}" type="presOf" srcId="{67215439-F90D-4E75-8C17-D18A9C2BE3F4}" destId="{37291A46-F5B9-48AD-A188-8D8F1780928D}" srcOrd="0" destOrd="0" presId="urn:microsoft.com/office/officeart/2005/8/layout/hierarchy1"/>
    <dgm:cxn modelId="{76232DCB-6F81-4387-AF85-B6D8F7EBF1B3}" srcId="{0549B0E4-F74A-4446-83DF-ADA92421A9E0}" destId="{1EF0BD59-21B0-43C8-9692-9E010629DA7D}" srcOrd="1" destOrd="0" parTransId="{AE00FE3C-0AA1-419E-964D-256E177178AC}" sibTransId="{0DE618CA-91F8-4B6F-A27A-2D6668DD7412}"/>
    <dgm:cxn modelId="{594D87D2-2D1B-4D72-95F6-811B89B4F773}" type="presOf" srcId="{079BBA68-F32B-4E70-B3B5-0B89B01B1D28}" destId="{64375AE2-CFFE-48EE-B70E-1BF4661B82FD}" srcOrd="0" destOrd="0" presId="urn:microsoft.com/office/officeart/2005/8/layout/hierarchy1"/>
    <dgm:cxn modelId="{49036FEA-8144-43A7-908E-993A078875BB}" type="presOf" srcId="{551ED7DD-4907-4CEA-B5C0-B3B453D17F3E}" destId="{C0D0EF39-6FCA-40C3-8349-3749C8E76FA5}" srcOrd="0" destOrd="0" presId="urn:microsoft.com/office/officeart/2005/8/layout/hierarchy1"/>
    <dgm:cxn modelId="{09D21AEB-6162-4951-9349-90A320981EE9}" srcId="{0549B0E4-F74A-4446-83DF-ADA92421A9E0}" destId="{551ED7DD-4907-4CEA-B5C0-B3B453D17F3E}" srcOrd="3" destOrd="0" parTransId="{89A9C064-862E-42BA-8F56-34B0670206CD}" sibTransId="{E31D4EA5-8C97-4CA3-84CF-217B9F35536F}"/>
    <dgm:cxn modelId="{5B335D2D-B330-45FB-A78B-5410CF0AF90F}" type="presParOf" srcId="{9B0AD9DD-7451-4892-B266-DC08FD2185F3}" destId="{FB3CB8B6-A515-4EB3-A693-A9ECA81E82E1}" srcOrd="0" destOrd="0" presId="urn:microsoft.com/office/officeart/2005/8/layout/hierarchy1"/>
    <dgm:cxn modelId="{FED5D80E-5D38-4014-BC23-28B2F15C6275}" type="presParOf" srcId="{FB3CB8B6-A515-4EB3-A693-A9ECA81E82E1}" destId="{B0FC9445-6689-4831-B480-5354DBDAB714}" srcOrd="0" destOrd="0" presId="urn:microsoft.com/office/officeart/2005/8/layout/hierarchy1"/>
    <dgm:cxn modelId="{079B704C-D71D-4EAE-AD93-0465EAEF47C9}" type="presParOf" srcId="{B0FC9445-6689-4831-B480-5354DBDAB714}" destId="{F4C8C483-E592-42B0-8343-1ACBC0A070BE}" srcOrd="0" destOrd="0" presId="urn:microsoft.com/office/officeart/2005/8/layout/hierarchy1"/>
    <dgm:cxn modelId="{18E506EE-4625-4ED2-A666-E0D48A10BF98}" type="presParOf" srcId="{B0FC9445-6689-4831-B480-5354DBDAB714}" destId="{97931F65-8D0B-45E7-8238-2E612E8BF7A1}" srcOrd="1" destOrd="0" presId="urn:microsoft.com/office/officeart/2005/8/layout/hierarchy1"/>
    <dgm:cxn modelId="{FFF33899-032C-40C3-83BE-BC70E056D392}" type="presParOf" srcId="{FB3CB8B6-A515-4EB3-A693-A9ECA81E82E1}" destId="{C747C2C1-A6D8-4E32-B4E5-2DD9B2AA09DB}" srcOrd="1" destOrd="0" presId="urn:microsoft.com/office/officeart/2005/8/layout/hierarchy1"/>
    <dgm:cxn modelId="{9257D7E6-D85E-4242-991C-592CDB8EDFF9}" type="presParOf" srcId="{C747C2C1-A6D8-4E32-B4E5-2DD9B2AA09DB}" destId="{0A97BFCC-7F7F-4244-94BC-629D57AAA61B}" srcOrd="0" destOrd="0" presId="urn:microsoft.com/office/officeart/2005/8/layout/hierarchy1"/>
    <dgm:cxn modelId="{8F46F3F3-7C36-47C7-93AF-FD84D304DA0F}" type="presParOf" srcId="{C747C2C1-A6D8-4E32-B4E5-2DD9B2AA09DB}" destId="{3BACFEA7-2757-4416-9C6F-45DF4E1707AC}" srcOrd="1" destOrd="0" presId="urn:microsoft.com/office/officeart/2005/8/layout/hierarchy1"/>
    <dgm:cxn modelId="{CD722AFD-980A-4A3B-9845-26AB8AC0AEF3}" type="presParOf" srcId="{3BACFEA7-2757-4416-9C6F-45DF4E1707AC}" destId="{0F7F5283-37D5-4892-9933-247D45358502}" srcOrd="0" destOrd="0" presId="urn:microsoft.com/office/officeart/2005/8/layout/hierarchy1"/>
    <dgm:cxn modelId="{4F5DFEE6-6460-474B-B4C3-430501714D80}" type="presParOf" srcId="{0F7F5283-37D5-4892-9933-247D45358502}" destId="{37D96CB4-8EC9-4D40-AAC1-91A935EBD593}" srcOrd="0" destOrd="0" presId="urn:microsoft.com/office/officeart/2005/8/layout/hierarchy1"/>
    <dgm:cxn modelId="{7AAEFBFF-8C9B-4439-898D-66C19FCFA295}" type="presParOf" srcId="{0F7F5283-37D5-4892-9933-247D45358502}" destId="{0D1A758B-C066-41B7-B50F-5F9F5CFF5611}" srcOrd="1" destOrd="0" presId="urn:microsoft.com/office/officeart/2005/8/layout/hierarchy1"/>
    <dgm:cxn modelId="{9E3A0C4C-DC55-4F51-8FD1-C948C8ADD5DE}" type="presParOf" srcId="{3BACFEA7-2757-4416-9C6F-45DF4E1707AC}" destId="{B0598A48-D9BE-4723-8D1A-65CF197E8F35}" srcOrd="1" destOrd="0" presId="urn:microsoft.com/office/officeart/2005/8/layout/hierarchy1"/>
    <dgm:cxn modelId="{3B8E4C8E-B749-4635-BAEA-3ABB91CF78D8}" type="presParOf" srcId="{C747C2C1-A6D8-4E32-B4E5-2DD9B2AA09DB}" destId="{452A4259-8E04-4B76-A05A-74D2462AE993}" srcOrd="2" destOrd="0" presId="urn:microsoft.com/office/officeart/2005/8/layout/hierarchy1"/>
    <dgm:cxn modelId="{1C289BA5-5E5B-4E05-86EC-F678073D7F59}" type="presParOf" srcId="{C747C2C1-A6D8-4E32-B4E5-2DD9B2AA09DB}" destId="{416F3FED-1D14-4B32-A167-194D80BF5091}" srcOrd="3" destOrd="0" presId="urn:microsoft.com/office/officeart/2005/8/layout/hierarchy1"/>
    <dgm:cxn modelId="{506DA6CF-EFA5-481E-B662-81B4B6269F05}" type="presParOf" srcId="{416F3FED-1D14-4B32-A167-194D80BF5091}" destId="{BDAD1464-0994-497B-B220-26A07E9DE374}" srcOrd="0" destOrd="0" presId="urn:microsoft.com/office/officeart/2005/8/layout/hierarchy1"/>
    <dgm:cxn modelId="{9D60ADBC-186C-42B3-8D87-1D1207E45C9E}" type="presParOf" srcId="{BDAD1464-0994-497B-B220-26A07E9DE374}" destId="{85A80DAC-B671-4041-ABE9-EA437EF7A9E6}" srcOrd="0" destOrd="0" presId="urn:microsoft.com/office/officeart/2005/8/layout/hierarchy1"/>
    <dgm:cxn modelId="{8578A6F4-0BE9-4DC3-9AA3-CC57FAECFB6A}" type="presParOf" srcId="{BDAD1464-0994-497B-B220-26A07E9DE374}" destId="{64375AE2-CFFE-48EE-B70E-1BF4661B82FD}" srcOrd="1" destOrd="0" presId="urn:microsoft.com/office/officeart/2005/8/layout/hierarchy1"/>
    <dgm:cxn modelId="{DC461B60-00EF-4A4E-90D4-64A5432D2A09}" type="presParOf" srcId="{416F3FED-1D14-4B32-A167-194D80BF5091}" destId="{78C3EE21-83EA-4A72-BB6C-775086575F1B}" srcOrd="1" destOrd="0" presId="urn:microsoft.com/office/officeart/2005/8/layout/hierarchy1"/>
    <dgm:cxn modelId="{7614B51E-D02B-46A7-9EDD-4961596D5B44}" type="presParOf" srcId="{78C3EE21-83EA-4A72-BB6C-775086575F1B}" destId="{EAFA7032-7D27-436D-AE7B-EABD5E7B6FCA}" srcOrd="0" destOrd="0" presId="urn:microsoft.com/office/officeart/2005/8/layout/hierarchy1"/>
    <dgm:cxn modelId="{84DE8E70-E302-4A45-8E2A-9576E656E9A9}" type="presParOf" srcId="{78C3EE21-83EA-4A72-BB6C-775086575F1B}" destId="{E0F23BEF-C228-4C8E-9110-1A2C6E8DE7AB}" srcOrd="1" destOrd="0" presId="urn:microsoft.com/office/officeart/2005/8/layout/hierarchy1"/>
    <dgm:cxn modelId="{5EDDDB3A-2EB9-4314-A28A-BBE6F3FA7C0F}" type="presParOf" srcId="{E0F23BEF-C228-4C8E-9110-1A2C6E8DE7AB}" destId="{73B4E11D-7A66-4250-B221-95DA627EF839}" srcOrd="0" destOrd="0" presId="urn:microsoft.com/office/officeart/2005/8/layout/hierarchy1"/>
    <dgm:cxn modelId="{A0BB8838-6942-4537-97C4-04271951F349}" type="presParOf" srcId="{73B4E11D-7A66-4250-B221-95DA627EF839}" destId="{3B13425C-9CEE-4EC7-9CEE-8C2ECFB5CFD2}" srcOrd="0" destOrd="0" presId="urn:microsoft.com/office/officeart/2005/8/layout/hierarchy1"/>
    <dgm:cxn modelId="{9187EA23-8B74-45D0-BBD1-5A18BF0534F0}" type="presParOf" srcId="{73B4E11D-7A66-4250-B221-95DA627EF839}" destId="{39FF1DEF-F6C9-44D1-8665-FA785132F2F0}" srcOrd="1" destOrd="0" presId="urn:microsoft.com/office/officeart/2005/8/layout/hierarchy1"/>
    <dgm:cxn modelId="{FC27EE81-A103-4766-9DFF-003BE0FAE1F1}" type="presParOf" srcId="{E0F23BEF-C228-4C8E-9110-1A2C6E8DE7AB}" destId="{61338694-B1CF-43D2-9298-1042E712BE07}" srcOrd="1" destOrd="0" presId="urn:microsoft.com/office/officeart/2005/8/layout/hierarchy1"/>
    <dgm:cxn modelId="{212061E0-1F23-4262-8951-0ACE69062DE0}" type="presParOf" srcId="{61338694-B1CF-43D2-9298-1042E712BE07}" destId="{F18DDB9C-204F-42C3-B432-A41BEB6E7EE2}" srcOrd="0" destOrd="0" presId="urn:microsoft.com/office/officeart/2005/8/layout/hierarchy1"/>
    <dgm:cxn modelId="{FE87E6B3-F91D-4810-B1D3-7B45F2CBF347}" type="presParOf" srcId="{61338694-B1CF-43D2-9298-1042E712BE07}" destId="{6E88316B-613F-49EE-BD0B-DB56BBF1EDB8}" srcOrd="1" destOrd="0" presId="urn:microsoft.com/office/officeart/2005/8/layout/hierarchy1"/>
    <dgm:cxn modelId="{7DC59523-39CC-4069-8C92-C91D0A3862E4}" type="presParOf" srcId="{6E88316B-613F-49EE-BD0B-DB56BBF1EDB8}" destId="{94E9A87E-A32B-4D53-84EF-433F980C8517}" srcOrd="0" destOrd="0" presId="urn:microsoft.com/office/officeart/2005/8/layout/hierarchy1"/>
    <dgm:cxn modelId="{5C16FE61-3974-472D-A861-7445AEAF4404}" type="presParOf" srcId="{94E9A87E-A32B-4D53-84EF-433F980C8517}" destId="{41FE8CF2-E9C3-4E10-8C26-4073615DF7C8}" srcOrd="0" destOrd="0" presId="urn:microsoft.com/office/officeart/2005/8/layout/hierarchy1"/>
    <dgm:cxn modelId="{7D42C515-A94C-455E-883F-965588BCBC22}" type="presParOf" srcId="{94E9A87E-A32B-4D53-84EF-433F980C8517}" destId="{59DDA508-BE0F-436C-B012-136EBE5D281C}" srcOrd="1" destOrd="0" presId="urn:microsoft.com/office/officeart/2005/8/layout/hierarchy1"/>
    <dgm:cxn modelId="{427860AF-C1B0-4138-9E86-AE20DE5DA912}" type="presParOf" srcId="{6E88316B-613F-49EE-BD0B-DB56BBF1EDB8}" destId="{10E07015-7265-4B59-AB3B-3A3B8EA5ED52}" srcOrd="1" destOrd="0" presId="urn:microsoft.com/office/officeart/2005/8/layout/hierarchy1"/>
    <dgm:cxn modelId="{1637F30C-1419-4D36-8BED-C534B2757503}" type="presParOf" srcId="{78C3EE21-83EA-4A72-BB6C-775086575F1B}" destId="{0E2688FE-A9C2-4664-898E-FA165D37B4BD}" srcOrd="2" destOrd="0" presId="urn:microsoft.com/office/officeart/2005/8/layout/hierarchy1"/>
    <dgm:cxn modelId="{30EF2672-E29B-4EFC-BA19-9E6AA9E1A3D8}" type="presParOf" srcId="{78C3EE21-83EA-4A72-BB6C-775086575F1B}" destId="{BC625275-B2EE-4556-9418-188D172B32D4}" srcOrd="3" destOrd="0" presId="urn:microsoft.com/office/officeart/2005/8/layout/hierarchy1"/>
    <dgm:cxn modelId="{1BC1B696-A1D0-4816-9C6F-6C8E21424988}" type="presParOf" srcId="{BC625275-B2EE-4556-9418-188D172B32D4}" destId="{1D97BA5B-7035-4F5A-A59E-102F2DB6165C}" srcOrd="0" destOrd="0" presId="urn:microsoft.com/office/officeart/2005/8/layout/hierarchy1"/>
    <dgm:cxn modelId="{44FFB5AC-4607-4409-A1B7-65F9E2C06ACA}" type="presParOf" srcId="{1D97BA5B-7035-4F5A-A59E-102F2DB6165C}" destId="{EACE8078-25DD-42FB-A7C1-204C83A9F0FD}" srcOrd="0" destOrd="0" presId="urn:microsoft.com/office/officeart/2005/8/layout/hierarchy1"/>
    <dgm:cxn modelId="{DAC9DD14-A23E-43DD-BB4F-614B4BF12E0F}" type="presParOf" srcId="{1D97BA5B-7035-4F5A-A59E-102F2DB6165C}" destId="{5BF74E6F-B995-4683-8F4A-3DCFC87D6848}" srcOrd="1" destOrd="0" presId="urn:microsoft.com/office/officeart/2005/8/layout/hierarchy1"/>
    <dgm:cxn modelId="{A2A8DAD9-5419-4700-8C2F-5F522FF5642B}" type="presParOf" srcId="{BC625275-B2EE-4556-9418-188D172B32D4}" destId="{B8782033-A45F-4543-95DC-587A5DA17190}" srcOrd="1" destOrd="0" presId="urn:microsoft.com/office/officeart/2005/8/layout/hierarchy1"/>
    <dgm:cxn modelId="{60541337-C61B-4287-950A-2DB6A2EFA73E}" type="presParOf" srcId="{B8782033-A45F-4543-95DC-587A5DA17190}" destId="{37291A46-F5B9-48AD-A188-8D8F1780928D}" srcOrd="0" destOrd="0" presId="urn:microsoft.com/office/officeart/2005/8/layout/hierarchy1"/>
    <dgm:cxn modelId="{E313D00D-7EA6-47B8-BF21-19CB2AD8AE60}" type="presParOf" srcId="{B8782033-A45F-4543-95DC-587A5DA17190}" destId="{BAB7C9DF-53BC-48B2-BB2A-4B38F58AA9D1}" srcOrd="1" destOrd="0" presId="urn:microsoft.com/office/officeart/2005/8/layout/hierarchy1"/>
    <dgm:cxn modelId="{0C47FA33-352B-410C-9C38-0A9FD032D4D9}" type="presParOf" srcId="{BAB7C9DF-53BC-48B2-BB2A-4B38F58AA9D1}" destId="{01D5DF74-CB0E-4E5A-8B2A-A9DA2183A228}" srcOrd="0" destOrd="0" presId="urn:microsoft.com/office/officeart/2005/8/layout/hierarchy1"/>
    <dgm:cxn modelId="{4FBFDE97-7FB7-4AE2-9675-22C3A11FC307}" type="presParOf" srcId="{01D5DF74-CB0E-4E5A-8B2A-A9DA2183A228}" destId="{9AC61A7F-5587-4E77-BAFB-E6A35052F71A}" srcOrd="0" destOrd="0" presId="urn:microsoft.com/office/officeart/2005/8/layout/hierarchy1"/>
    <dgm:cxn modelId="{ABDDBBEF-D153-45B7-BBA2-9B1231214A3A}" type="presParOf" srcId="{01D5DF74-CB0E-4E5A-8B2A-A9DA2183A228}" destId="{388B2417-C395-460B-83C1-FFEB738815D7}" srcOrd="1" destOrd="0" presId="urn:microsoft.com/office/officeart/2005/8/layout/hierarchy1"/>
    <dgm:cxn modelId="{9EE35D01-2CCB-40A8-BB92-0A35CBE20E62}" type="presParOf" srcId="{BAB7C9DF-53BC-48B2-BB2A-4B38F58AA9D1}" destId="{7D4C1CF8-7A40-4E3C-8D09-2DDA2D6DA348}" srcOrd="1" destOrd="0" presId="urn:microsoft.com/office/officeart/2005/8/layout/hierarchy1"/>
    <dgm:cxn modelId="{931C1712-6009-4C01-9237-B0B3FACEA395}" type="presParOf" srcId="{B8782033-A45F-4543-95DC-587A5DA17190}" destId="{F617351A-979B-4FF8-99EB-295C20F0D20E}" srcOrd="2" destOrd="0" presId="urn:microsoft.com/office/officeart/2005/8/layout/hierarchy1"/>
    <dgm:cxn modelId="{75BC072D-1AC0-4FFC-96DD-890FB5BC33B2}" type="presParOf" srcId="{B8782033-A45F-4543-95DC-587A5DA17190}" destId="{37548C71-51AD-4ACA-9FFA-3804DA9344C5}" srcOrd="3" destOrd="0" presId="urn:microsoft.com/office/officeart/2005/8/layout/hierarchy1"/>
    <dgm:cxn modelId="{9C241DC1-98EF-4B78-A023-767A2BDE4867}" type="presParOf" srcId="{37548C71-51AD-4ACA-9FFA-3804DA9344C5}" destId="{D9324A77-4FFC-4682-A593-70B19AC562A1}" srcOrd="0" destOrd="0" presId="urn:microsoft.com/office/officeart/2005/8/layout/hierarchy1"/>
    <dgm:cxn modelId="{2C2B7FA7-4404-415A-B772-DDA3227AA410}" type="presParOf" srcId="{D9324A77-4FFC-4682-A593-70B19AC562A1}" destId="{E9C65064-3C24-4409-A928-2E3C524E8962}" srcOrd="0" destOrd="0" presId="urn:microsoft.com/office/officeart/2005/8/layout/hierarchy1"/>
    <dgm:cxn modelId="{DCA01106-4430-4594-A284-90DBF939E0A7}" type="presParOf" srcId="{D9324A77-4FFC-4682-A593-70B19AC562A1}" destId="{4BA2E425-016F-459C-8B7A-105DF42FF3AF}" srcOrd="1" destOrd="0" presId="urn:microsoft.com/office/officeart/2005/8/layout/hierarchy1"/>
    <dgm:cxn modelId="{C8E03EB0-22B8-4945-8129-C06ACD0821C4}" type="presParOf" srcId="{37548C71-51AD-4ACA-9FFA-3804DA9344C5}" destId="{AD9033B8-9F71-424C-901A-E4D6DA565B27}" srcOrd="1" destOrd="0" presId="urn:microsoft.com/office/officeart/2005/8/layout/hierarchy1"/>
    <dgm:cxn modelId="{FA77605A-BF38-421D-B743-42A54B949B3D}" type="presParOf" srcId="{B8782033-A45F-4543-95DC-587A5DA17190}" destId="{4DA85E38-940B-46B2-A8A8-952CE524B854}" srcOrd="4" destOrd="0" presId="urn:microsoft.com/office/officeart/2005/8/layout/hierarchy1"/>
    <dgm:cxn modelId="{7F81C84E-8BE1-49CD-87DF-8120DB1C3038}" type="presParOf" srcId="{B8782033-A45F-4543-95DC-587A5DA17190}" destId="{994C61A1-4BDF-43D8-BC67-110AA6B0320C}" srcOrd="5" destOrd="0" presId="urn:microsoft.com/office/officeart/2005/8/layout/hierarchy1"/>
    <dgm:cxn modelId="{2727ACE7-E23A-40FB-8D12-36162C5D1DAA}" type="presParOf" srcId="{994C61A1-4BDF-43D8-BC67-110AA6B0320C}" destId="{F015687B-6A64-4299-A808-9A4644D35839}" srcOrd="0" destOrd="0" presId="urn:microsoft.com/office/officeart/2005/8/layout/hierarchy1"/>
    <dgm:cxn modelId="{76B4ED70-2181-4D75-A453-FE8ADD8EA064}" type="presParOf" srcId="{F015687B-6A64-4299-A808-9A4644D35839}" destId="{36ADE1A8-6469-4BC3-B29A-F54B7C181B41}" srcOrd="0" destOrd="0" presId="urn:microsoft.com/office/officeart/2005/8/layout/hierarchy1"/>
    <dgm:cxn modelId="{B5A36A4F-7F42-4D40-B179-DB3C43C011AE}" type="presParOf" srcId="{F015687B-6A64-4299-A808-9A4644D35839}" destId="{FF2F19DF-48ED-4371-AAD9-02C93F54FA5A}" srcOrd="1" destOrd="0" presId="urn:microsoft.com/office/officeart/2005/8/layout/hierarchy1"/>
    <dgm:cxn modelId="{00474D07-13C7-47D8-A83E-4FA33FAE17F1}" type="presParOf" srcId="{994C61A1-4BDF-43D8-BC67-110AA6B0320C}" destId="{EFA5B609-AEB2-4E1B-AB8B-D143DB5F46E9}" srcOrd="1" destOrd="0" presId="urn:microsoft.com/office/officeart/2005/8/layout/hierarchy1"/>
    <dgm:cxn modelId="{DF1768EC-E0A7-45FD-A0BA-DEB1B9C20F31}" type="presParOf" srcId="{B8782033-A45F-4543-95DC-587A5DA17190}" destId="{9C795680-9FBD-4EA8-B4AE-F2C6F1986D48}" srcOrd="6" destOrd="0" presId="urn:microsoft.com/office/officeart/2005/8/layout/hierarchy1"/>
    <dgm:cxn modelId="{0ECE2E8B-C9CE-457D-BA76-C106BE05EBF8}" type="presParOf" srcId="{B8782033-A45F-4543-95DC-587A5DA17190}" destId="{AAB06FED-7881-407C-AA2B-905763FA2323}" srcOrd="7" destOrd="0" presId="urn:microsoft.com/office/officeart/2005/8/layout/hierarchy1"/>
    <dgm:cxn modelId="{D7FFA349-DD9A-48CE-AF41-515A09DFB15B}" type="presParOf" srcId="{AAB06FED-7881-407C-AA2B-905763FA2323}" destId="{5D1B0DAF-D184-4A5F-9A29-FC59158047DF}" srcOrd="0" destOrd="0" presId="urn:microsoft.com/office/officeart/2005/8/layout/hierarchy1"/>
    <dgm:cxn modelId="{F1DFCAA3-C12D-47B7-982B-7B35B6D8DD02}" type="presParOf" srcId="{5D1B0DAF-D184-4A5F-9A29-FC59158047DF}" destId="{386C48E0-3BB0-4249-A346-6F35C0B8AE9C}" srcOrd="0" destOrd="0" presId="urn:microsoft.com/office/officeart/2005/8/layout/hierarchy1"/>
    <dgm:cxn modelId="{8BB84959-071A-479B-8AA7-0D4DB59A0F8A}" type="presParOf" srcId="{5D1B0DAF-D184-4A5F-9A29-FC59158047DF}" destId="{C0D0EF39-6FCA-40C3-8349-3749C8E76FA5}" srcOrd="1" destOrd="0" presId="urn:microsoft.com/office/officeart/2005/8/layout/hierarchy1"/>
    <dgm:cxn modelId="{45E65602-8393-4982-BF42-6EF95ADC52C4}" type="presParOf" srcId="{AAB06FED-7881-407C-AA2B-905763FA2323}" destId="{D128C66A-B4CD-4BD0-91AD-6584174C78C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D21592F-49B0-4516-88AF-0D16CF6BB500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4380469-1B33-4B96-A560-BDD7411BC43F}">
      <dgm:prSet phldrT="[Text]" custT="1"/>
      <dgm:spPr>
        <a:solidFill>
          <a:srgbClr val="0000CC"/>
        </a:solidFill>
        <a:ln>
          <a:solidFill>
            <a:srgbClr val="C00000"/>
          </a:solidFill>
        </a:ln>
      </dgm:spPr>
      <dgm:t>
        <a:bodyPr/>
        <a:lstStyle/>
        <a:p>
          <a:r>
            <a:rPr lang="en-US" sz="2800" b="1" dirty="0">
              <a:solidFill>
                <a:srgbClr val="FFFA06"/>
              </a:solidFill>
              <a:latin typeface="+mj-lt"/>
            </a:rPr>
            <a:t>Difficult </a:t>
          </a:r>
        </a:p>
        <a:p>
          <a:r>
            <a:rPr lang="en-US" sz="2800" b="1" dirty="0">
              <a:solidFill>
                <a:srgbClr val="FFFA06"/>
              </a:solidFill>
              <a:latin typeface="+mj-lt"/>
            </a:rPr>
            <a:t>Points</a:t>
          </a:r>
        </a:p>
      </dgm:t>
    </dgm:pt>
    <dgm:pt modelId="{EA53DAFF-961B-4C9F-894F-453E4E8644F6}" type="parTrans" cxnId="{14C2AD3E-F2F0-416E-8ADE-CF35C1DB4B56}">
      <dgm:prSet/>
      <dgm:spPr/>
      <dgm:t>
        <a:bodyPr/>
        <a:lstStyle/>
        <a:p>
          <a:endParaRPr lang="en-US"/>
        </a:p>
      </dgm:t>
    </dgm:pt>
    <dgm:pt modelId="{5DABB2A1-AF87-41FD-A8F5-6F5742D9B63B}" type="sibTrans" cxnId="{14C2AD3E-F2F0-416E-8ADE-CF35C1DB4B56}">
      <dgm:prSet/>
      <dgm:spPr/>
      <dgm:t>
        <a:bodyPr/>
        <a:lstStyle/>
        <a:p>
          <a:endParaRPr lang="en-US"/>
        </a:p>
      </dgm:t>
    </dgm:pt>
    <dgm:pt modelId="{A9CC6394-7AF1-4EA2-BE8A-070F18D08915}">
      <dgm:prSet phldrT="[Text]" custT="1"/>
      <dgm:spPr>
        <a:solidFill>
          <a:srgbClr val="00B050"/>
        </a:solidFill>
        <a:ln>
          <a:solidFill>
            <a:srgbClr val="C00000"/>
          </a:solidFill>
        </a:ln>
      </dgm:spPr>
      <dgm:t>
        <a:bodyPr/>
        <a:lstStyle/>
        <a:p>
          <a:r>
            <a:rPr lang="en-US" sz="2800" b="1" dirty="0">
              <a:solidFill>
                <a:srgbClr val="FFFA06"/>
              </a:solidFill>
              <a:latin typeface="+mj-lt"/>
            </a:rPr>
            <a:t>Symptoms</a:t>
          </a:r>
        </a:p>
      </dgm:t>
    </dgm:pt>
    <dgm:pt modelId="{F96AF368-54B5-413E-8074-9D81E2AEE072}" type="parTrans" cxnId="{8F7FC600-4AA8-4386-BAF6-EAA39E3B47F2}">
      <dgm:prSet/>
      <dgm:spPr>
        <a:solidFill>
          <a:srgbClr val="FF0000"/>
        </a:solidFill>
        <a:ln>
          <a:solidFill>
            <a:srgbClr val="C00000"/>
          </a:solidFill>
        </a:ln>
      </dgm:spPr>
      <dgm:t>
        <a:bodyPr/>
        <a:lstStyle/>
        <a:p>
          <a:endParaRPr lang="en-US"/>
        </a:p>
      </dgm:t>
    </dgm:pt>
    <dgm:pt modelId="{09672929-3822-442C-8155-1FB4A268B6B1}" type="sibTrans" cxnId="{8F7FC600-4AA8-4386-BAF6-EAA39E3B47F2}">
      <dgm:prSet/>
      <dgm:spPr/>
      <dgm:t>
        <a:bodyPr/>
        <a:lstStyle/>
        <a:p>
          <a:endParaRPr lang="en-US"/>
        </a:p>
      </dgm:t>
    </dgm:pt>
    <dgm:pt modelId="{D568C181-361D-4EA3-B34D-68F4237A7B9F}">
      <dgm:prSet phldrT="[Text]" custT="1"/>
      <dgm:spPr>
        <a:solidFill>
          <a:srgbClr val="00B050"/>
        </a:solidFill>
        <a:ln>
          <a:solidFill>
            <a:srgbClr val="C00000"/>
          </a:solidFill>
        </a:ln>
      </dgm:spPr>
      <dgm:t>
        <a:bodyPr/>
        <a:lstStyle/>
        <a:p>
          <a:r>
            <a:rPr lang="en-US" sz="2800" b="1" dirty="0">
              <a:solidFill>
                <a:srgbClr val="FFFA06"/>
              </a:solidFill>
              <a:latin typeface="+mj-lt"/>
            </a:rPr>
            <a:t>Diagnosis</a:t>
          </a:r>
        </a:p>
      </dgm:t>
    </dgm:pt>
    <dgm:pt modelId="{CEB2FD81-0338-4753-8BEE-68DB727AD50C}" type="parTrans" cxnId="{11197ECA-F862-4AE9-94EF-00512EF2B822}">
      <dgm:prSet/>
      <dgm:spPr>
        <a:solidFill>
          <a:srgbClr val="FF0000"/>
        </a:solidFill>
        <a:ln>
          <a:solidFill>
            <a:srgbClr val="C00000"/>
          </a:solidFill>
        </a:ln>
      </dgm:spPr>
      <dgm:t>
        <a:bodyPr/>
        <a:lstStyle/>
        <a:p>
          <a:endParaRPr lang="en-US" dirty="0"/>
        </a:p>
      </dgm:t>
    </dgm:pt>
    <dgm:pt modelId="{2C842B9C-35A3-4ADF-9BC0-8F75DE1151A9}" type="sibTrans" cxnId="{11197ECA-F862-4AE9-94EF-00512EF2B822}">
      <dgm:prSet/>
      <dgm:spPr/>
      <dgm:t>
        <a:bodyPr/>
        <a:lstStyle/>
        <a:p>
          <a:endParaRPr lang="en-US"/>
        </a:p>
      </dgm:t>
    </dgm:pt>
    <dgm:pt modelId="{CB963B9C-BC32-495C-BE1B-A004EFCF72B6}">
      <dgm:prSet phldrT="[Text]" custT="1"/>
      <dgm:spPr>
        <a:solidFill>
          <a:srgbClr val="00B050"/>
        </a:solidFill>
        <a:ln>
          <a:solidFill>
            <a:srgbClr val="C00000"/>
          </a:solidFill>
        </a:ln>
      </dgm:spPr>
      <dgm:t>
        <a:bodyPr/>
        <a:lstStyle/>
        <a:p>
          <a:r>
            <a:rPr lang="en-US" sz="2800" b="1" dirty="0">
              <a:solidFill>
                <a:srgbClr val="FFFA06"/>
              </a:solidFill>
              <a:latin typeface="+mj-lt"/>
            </a:rPr>
            <a:t>Treatment</a:t>
          </a:r>
        </a:p>
      </dgm:t>
    </dgm:pt>
    <dgm:pt modelId="{E7A7E674-17B7-41BE-A16E-069FE2F37D61}" type="parTrans" cxnId="{B7C76201-7295-468F-9E9C-14115E11DE14}">
      <dgm:prSet/>
      <dgm:spPr>
        <a:solidFill>
          <a:srgbClr val="FF0000"/>
        </a:solidFill>
        <a:ln>
          <a:solidFill>
            <a:srgbClr val="C00000"/>
          </a:solidFill>
        </a:ln>
      </dgm:spPr>
      <dgm:t>
        <a:bodyPr/>
        <a:lstStyle/>
        <a:p>
          <a:endParaRPr lang="en-US"/>
        </a:p>
      </dgm:t>
    </dgm:pt>
    <dgm:pt modelId="{C5072890-EE4F-4670-8B57-C4D8F9C87521}" type="sibTrans" cxnId="{B7C76201-7295-468F-9E9C-14115E11DE14}">
      <dgm:prSet/>
      <dgm:spPr/>
      <dgm:t>
        <a:bodyPr/>
        <a:lstStyle/>
        <a:p>
          <a:endParaRPr lang="en-US"/>
        </a:p>
      </dgm:t>
    </dgm:pt>
    <dgm:pt modelId="{5FF92E11-C945-4B6C-8C27-C9A707EFD6BE}" type="pres">
      <dgm:prSet presAssocID="{0D21592F-49B0-4516-88AF-0D16CF6BB500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25FCD18B-89E3-4764-BFF2-E5FD82D9E1EC}" type="pres">
      <dgm:prSet presAssocID="{C4380469-1B33-4B96-A560-BDD7411BC43F}" presName="centerShape" presStyleLbl="node0" presStyleIdx="0" presStyleCnt="1" custScaleX="204714"/>
      <dgm:spPr/>
    </dgm:pt>
    <dgm:pt modelId="{99641DDC-8590-4F14-9DF4-D44D58C323ED}" type="pres">
      <dgm:prSet presAssocID="{F96AF368-54B5-413E-8074-9D81E2AEE072}" presName="parTrans" presStyleLbl="sibTrans2D1" presStyleIdx="0" presStyleCnt="3" custScaleX="150884" custScaleY="66843" custLinFactNeighborX="6037" custLinFactNeighborY="-4696"/>
      <dgm:spPr/>
    </dgm:pt>
    <dgm:pt modelId="{CDB315A5-36D4-4E3D-96D8-F452B472059F}" type="pres">
      <dgm:prSet presAssocID="{F96AF368-54B5-413E-8074-9D81E2AEE072}" presName="connectorText" presStyleLbl="sibTrans2D1" presStyleIdx="0" presStyleCnt="3"/>
      <dgm:spPr/>
    </dgm:pt>
    <dgm:pt modelId="{3F76F2E6-0F43-4F6F-A90C-03E3216AE4EB}" type="pres">
      <dgm:prSet presAssocID="{A9CC6394-7AF1-4EA2-BE8A-070F18D08915}" presName="node" presStyleLbl="node1" presStyleIdx="0" presStyleCnt="3" custScaleX="183165">
        <dgm:presLayoutVars>
          <dgm:bulletEnabled val="1"/>
        </dgm:presLayoutVars>
      </dgm:prSet>
      <dgm:spPr/>
    </dgm:pt>
    <dgm:pt modelId="{4E6CFF0A-2F4E-432D-B62D-7FFEDE2CBFA8}" type="pres">
      <dgm:prSet presAssocID="{CEB2FD81-0338-4753-8BEE-68DB727AD50C}" presName="parTrans" presStyleLbl="sibTrans2D1" presStyleIdx="1" presStyleCnt="3" custAng="17451081" custFlipVert="1" custScaleX="149925" custScaleY="72325" custLinFactNeighborX="-27297" custLinFactNeighborY="22544"/>
      <dgm:spPr/>
    </dgm:pt>
    <dgm:pt modelId="{82897810-BA0A-421C-AB3A-71FEAA3E81DD}" type="pres">
      <dgm:prSet presAssocID="{CEB2FD81-0338-4753-8BEE-68DB727AD50C}" presName="connectorText" presStyleLbl="sibTrans2D1" presStyleIdx="1" presStyleCnt="3"/>
      <dgm:spPr/>
    </dgm:pt>
    <dgm:pt modelId="{627C0217-7317-4B91-90DB-9A7874BD6AEF}" type="pres">
      <dgm:prSet presAssocID="{D568C181-361D-4EA3-B34D-68F4237A7B9F}" presName="node" presStyleLbl="node1" presStyleIdx="1" presStyleCnt="3" custScaleX="175422" custRadScaleRad="153932" custRadScaleInc="-24410">
        <dgm:presLayoutVars>
          <dgm:bulletEnabled val="1"/>
        </dgm:presLayoutVars>
      </dgm:prSet>
      <dgm:spPr/>
    </dgm:pt>
    <dgm:pt modelId="{EBCCEA90-DA9C-40D3-BC69-64AFD04CF304}" type="pres">
      <dgm:prSet presAssocID="{E7A7E674-17B7-41BE-A16E-069FE2F37D61}" presName="parTrans" presStyleLbl="sibTrans2D1" presStyleIdx="2" presStyleCnt="3" custAng="2285451" custFlipVert="1" custScaleX="164618" custScaleY="71619" custLinFactNeighborX="-37832" custLinFactNeighborY="-12798"/>
      <dgm:spPr/>
    </dgm:pt>
    <dgm:pt modelId="{1C66C941-C8AE-42BB-82FF-737861384248}" type="pres">
      <dgm:prSet presAssocID="{E7A7E674-17B7-41BE-A16E-069FE2F37D61}" presName="connectorText" presStyleLbl="sibTrans2D1" presStyleIdx="2" presStyleCnt="3"/>
      <dgm:spPr/>
    </dgm:pt>
    <dgm:pt modelId="{60B9AB00-0D57-4EA9-87A3-18ED67AE9D15}" type="pres">
      <dgm:prSet presAssocID="{CB963B9C-BC32-495C-BE1B-A004EFCF72B6}" presName="node" presStyleLbl="node1" presStyleIdx="2" presStyleCnt="3" custScaleX="169361" custRadScaleRad="143252" custRadScaleInc="18578">
        <dgm:presLayoutVars>
          <dgm:bulletEnabled val="1"/>
        </dgm:presLayoutVars>
      </dgm:prSet>
      <dgm:spPr/>
    </dgm:pt>
  </dgm:ptLst>
  <dgm:cxnLst>
    <dgm:cxn modelId="{8F7FC600-4AA8-4386-BAF6-EAA39E3B47F2}" srcId="{C4380469-1B33-4B96-A560-BDD7411BC43F}" destId="{A9CC6394-7AF1-4EA2-BE8A-070F18D08915}" srcOrd="0" destOrd="0" parTransId="{F96AF368-54B5-413E-8074-9D81E2AEE072}" sibTransId="{09672929-3822-442C-8155-1FB4A268B6B1}"/>
    <dgm:cxn modelId="{B7C76201-7295-468F-9E9C-14115E11DE14}" srcId="{C4380469-1B33-4B96-A560-BDD7411BC43F}" destId="{CB963B9C-BC32-495C-BE1B-A004EFCF72B6}" srcOrd="2" destOrd="0" parTransId="{E7A7E674-17B7-41BE-A16E-069FE2F37D61}" sibTransId="{C5072890-EE4F-4670-8B57-C4D8F9C87521}"/>
    <dgm:cxn modelId="{1AD05F2C-C673-45EE-A821-4BF02AA48261}" type="presOf" srcId="{CB963B9C-BC32-495C-BE1B-A004EFCF72B6}" destId="{60B9AB00-0D57-4EA9-87A3-18ED67AE9D15}" srcOrd="0" destOrd="0" presId="urn:microsoft.com/office/officeart/2005/8/layout/radial5"/>
    <dgm:cxn modelId="{04D62D2E-29FE-468D-BDC0-BFD1EDBCB514}" type="presOf" srcId="{D568C181-361D-4EA3-B34D-68F4237A7B9F}" destId="{627C0217-7317-4B91-90DB-9A7874BD6AEF}" srcOrd="0" destOrd="0" presId="urn:microsoft.com/office/officeart/2005/8/layout/radial5"/>
    <dgm:cxn modelId="{BD46F13A-92E9-4DF6-8CDC-DA915A2CB9DB}" type="presOf" srcId="{CEB2FD81-0338-4753-8BEE-68DB727AD50C}" destId="{4E6CFF0A-2F4E-432D-B62D-7FFEDE2CBFA8}" srcOrd="0" destOrd="0" presId="urn:microsoft.com/office/officeart/2005/8/layout/radial5"/>
    <dgm:cxn modelId="{EB98AA3C-2D5A-4C74-BE9E-D645F60BE150}" type="presOf" srcId="{0D21592F-49B0-4516-88AF-0D16CF6BB500}" destId="{5FF92E11-C945-4B6C-8C27-C9A707EFD6BE}" srcOrd="0" destOrd="0" presId="urn:microsoft.com/office/officeart/2005/8/layout/radial5"/>
    <dgm:cxn modelId="{14C2AD3E-F2F0-416E-8ADE-CF35C1DB4B56}" srcId="{0D21592F-49B0-4516-88AF-0D16CF6BB500}" destId="{C4380469-1B33-4B96-A560-BDD7411BC43F}" srcOrd="0" destOrd="0" parTransId="{EA53DAFF-961B-4C9F-894F-453E4E8644F6}" sibTransId="{5DABB2A1-AF87-41FD-A8F5-6F5742D9B63B}"/>
    <dgm:cxn modelId="{4D7DD040-6FA7-4DD7-84AB-8D1274EBF815}" type="presOf" srcId="{F96AF368-54B5-413E-8074-9D81E2AEE072}" destId="{CDB315A5-36D4-4E3D-96D8-F452B472059F}" srcOrd="1" destOrd="0" presId="urn:microsoft.com/office/officeart/2005/8/layout/radial5"/>
    <dgm:cxn modelId="{539B556A-4477-444E-A54D-06693086BB1E}" type="presOf" srcId="{F96AF368-54B5-413E-8074-9D81E2AEE072}" destId="{99641DDC-8590-4F14-9DF4-D44D58C323ED}" srcOrd="0" destOrd="0" presId="urn:microsoft.com/office/officeart/2005/8/layout/radial5"/>
    <dgm:cxn modelId="{AB395051-B638-4B03-A88D-B8909031FF82}" type="presOf" srcId="{A9CC6394-7AF1-4EA2-BE8A-070F18D08915}" destId="{3F76F2E6-0F43-4F6F-A90C-03E3216AE4EB}" srcOrd="0" destOrd="0" presId="urn:microsoft.com/office/officeart/2005/8/layout/radial5"/>
    <dgm:cxn modelId="{98EEFC57-ED89-4DA7-95A2-22AF1986CD48}" type="presOf" srcId="{CEB2FD81-0338-4753-8BEE-68DB727AD50C}" destId="{82897810-BA0A-421C-AB3A-71FEAA3E81DD}" srcOrd="1" destOrd="0" presId="urn:microsoft.com/office/officeart/2005/8/layout/radial5"/>
    <dgm:cxn modelId="{51BF63C1-DC0D-408A-A694-3AFBC44B1FD4}" type="presOf" srcId="{C4380469-1B33-4B96-A560-BDD7411BC43F}" destId="{25FCD18B-89E3-4764-BFF2-E5FD82D9E1EC}" srcOrd="0" destOrd="0" presId="urn:microsoft.com/office/officeart/2005/8/layout/radial5"/>
    <dgm:cxn modelId="{11197ECA-F862-4AE9-94EF-00512EF2B822}" srcId="{C4380469-1B33-4B96-A560-BDD7411BC43F}" destId="{D568C181-361D-4EA3-B34D-68F4237A7B9F}" srcOrd="1" destOrd="0" parTransId="{CEB2FD81-0338-4753-8BEE-68DB727AD50C}" sibTransId="{2C842B9C-35A3-4ADF-9BC0-8F75DE1151A9}"/>
    <dgm:cxn modelId="{FD02B6CF-3460-46CA-8B00-B4C7DC32002E}" type="presOf" srcId="{E7A7E674-17B7-41BE-A16E-069FE2F37D61}" destId="{1C66C941-C8AE-42BB-82FF-737861384248}" srcOrd="1" destOrd="0" presId="urn:microsoft.com/office/officeart/2005/8/layout/radial5"/>
    <dgm:cxn modelId="{13EAC6F4-E72F-4B53-96F6-B1F3B586B1F4}" type="presOf" srcId="{E7A7E674-17B7-41BE-A16E-069FE2F37D61}" destId="{EBCCEA90-DA9C-40D3-BC69-64AFD04CF304}" srcOrd="0" destOrd="0" presId="urn:microsoft.com/office/officeart/2005/8/layout/radial5"/>
    <dgm:cxn modelId="{2397D93A-01E0-4B56-9051-FF7DFCD205BE}" type="presParOf" srcId="{5FF92E11-C945-4B6C-8C27-C9A707EFD6BE}" destId="{25FCD18B-89E3-4764-BFF2-E5FD82D9E1EC}" srcOrd="0" destOrd="0" presId="urn:microsoft.com/office/officeart/2005/8/layout/radial5"/>
    <dgm:cxn modelId="{ACF60CFD-EA66-4C1D-B68C-DA8DB81AB18D}" type="presParOf" srcId="{5FF92E11-C945-4B6C-8C27-C9A707EFD6BE}" destId="{99641DDC-8590-4F14-9DF4-D44D58C323ED}" srcOrd="1" destOrd="0" presId="urn:microsoft.com/office/officeart/2005/8/layout/radial5"/>
    <dgm:cxn modelId="{BDF1B753-A3D1-4107-B60F-2DA7E8774CE6}" type="presParOf" srcId="{99641DDC-8590-4F14-9DF4-D44D58C323ED}" destId="{CDB315A5-36D4-4E3D-96D8-F452B472059F}" srcOrd="0" destOrd="0" presId="urn:microsoft.com/office/officeart/2005/8/layout/radial5"/>
    <dgm:cxn modelId="{D90FCE5A-14D9-49DA-84A4-8DCA5F1B38D5}" type="presParOf" srcId="{5FF92E11-C945-4B6C-8C27-C9A707EFD6BE}" destId="{3F76F2E6-0F43-4F6F-A90C-03E3216AE4EB}" srcOrd="2" destOrd="0" presId="urn:microsoft.com/office/officeart/2005/8/layout/radial5"/>
    <dgm:cxn modelId="{3B26B289-0952-424C-A3C6-EE2FE359BE21}" type="presParOf" srcId="{5FF92E11-C945-4B6C-8C27-C9A707EFD6BE}" destId="{4E6CFF0A-2F4E-432D-B62D-7FFEDE2CBFA8}" srcOrd="3" destOrd="0" presId="urn:microsoft.com/office/officeart/2005/8/layout/radial5"/>
    <dgm:cxn modelId="{6ACFFB33-EA44-4E6D-84B2-802F6B5726A9}" type="presParOf" srcId="{4E6CFF0A-2F4E-432D-B62D-7FFEDE2CBFA8}" destId="{82897810-BA0A-421C-AB3A-71FEAA3E81DD}" srcOrd="0" destOrd="0" presId="urn:microsoft.com/office/officeart/2005/8/layout/radial5"/>
    <dgm:cxn modelId="{7D4B010E-DF06-4503-A098-7291BF4899E8}" type="presParOf" srcId="{5FF92E11-C945-4B6C-8C27-C9A707EFD6BE}" destId="{627C0217-7317-4B91-90DB-9A7874BD6AEF}" srcOrd="4" destOrd="0" presId="urn:microsoft.com/office/officeart/2005/8/layout/radial5"/>
    <dgm:cxn modelId="{6D06E8B9-648A-45C1-849C-21399BF67C50}" type="presParOf" srcId="{5FF92E11-C945-4B6C-8C27-C9A707EFD6BE}" destId="{EBCCEA90-DA9C-40D3-BC69-64AFD04CF304}" srcOrd="5" destOrd="0" presId="urn:microsoft.com/office/officeart/2005/8/layout/radial5"/>
    <dgm:cxn modelId="{1CD44800-3912-4878-BBA7-84BC252C5D3D}" type="presParOf" srcId="{EBCCEA90-DA9C-40D3-BC69-64AFD04CF304}" destId="{1C66C941-C8AE-42BB-82FF-737861384248}" srcOrd="0" destOrd="0" presId="urn:microsoft.com/office/officeart/2005/8/layout/radial5"/>
    <dgm:cxn modelId="{E0D40A0D-CACB-45C3-B0EC-D41C50D60DC4}" type="presParOf" srcId="{5FF92E11-C945-4B6C-8C27-C9A707EFD6BE}" destId="{60B9AB00-0D57-4EA9-87A3-18ED67AE9D15}" srcOrd="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0766DF1-FBDF-4B27-A739-8564EB987877}" type="doc">
      <dgm:prSet loTypeId="urn:microsoft.com/office/officeart/2005/8/layout/hierarchy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9E4B8C5-2488-4C0C-9792-7684B7EBB4CB}">
      <dgm:prSet phldrT="[Text]" custT="1"/>
      <dgm:spPr>
        <a:solidFill>
          <a:srgbClr val="FFFA06">
            <a:alpha val="90000"/>
          </a:srgbClr>
        </a:solidFill>
      </dgm:spPr>
      <dgm:t>
        <a:bodyPr/>
        <a:lstStyle/>
        <a:p>
          <a:r>
            <a:rPr lang="en-US" sz="2800" b="1" dirty="0">
              <a:solidFill>
                <a:srgbClr val="0033CC"/>
              </a:solidFill>
              <a:latin typeface="+mj-lt"/>
            </a:rPr>
            <a:t>Clinical </a:t>
          </a:r>
        </a:p>
        <a:p>
          <a:r>
            <a:rPr lang="en-US" sz="2800" b="1" dirty="0">
              <a:solidFill>
                <a:srgbClr val="0033CC"/>
              </a:solidFill>
              <a:latin typeface="+mj-lt"/>
            </a:rPr>
            <a:t>presentation</a:t>
          </a:r>
        </a:p>
      </dgm:t>
    </dgm:pt>
    <dgm:pt modelId="{9898C8C3-BCD3-4DF4-BB22-F11638A2187D}" type="parTrans" cxnId="{944E1D9E-A272-4080-9D91-9D0B8148DFAF}">
      <dgm:prSet/>
      <dgm:spPr>
        <a:ln w="57150"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531172E2-696A-4EFD-966E-70A7BD39F4BE}" type="sibTrans" cxnId="{944E1D9E-A272-4080-9D91-9D0B8148DFAF}">
      <dgm:prSet/>
      <dgm:spPr/>
      <dgm:t>
        <a:bodyPr/>
        <a:lstStyle/>
        <a:p>
          <a:endParaRPr lang="en-US"/>
        </a:p>
      </dgm:t>
    </dgm:pt>
    <dgm:pt modelId="{E5D09788-79A3-4A34-90F8-D5D84741B45D}">
      <dgm:prSet phldrT="[Text]" custT="1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en-US" sz="2400" b="1" dirty="0">
              <a:solidFill>
                <a:srgbClr val="FF0000"/>
              </a:solidFill>
              <a:latin typeface="+mj-lt"/>
            </a:rPr>
            <a:t>Typical</a:t>
          </a:r>
          <a:r>
            <a:rPr lang="en-US" sz="2400" b="1" dirty="0">
              <a:latin typeface="+mj-lt"/>
            </a:rPr>
            <a:t> </a:t>
          </a:r>
        </a:p>
        <a:p>
          <a:r>
            <a:rPr lang="en-US" sz="2400" b="1" dirty="0">
              <a:latin typeface="+mj-lt"/>
            </a:rPr>
            <a:t>(</a:t>
          </a:r>
          <a:r>
            <a:rPr lang="en-US" sz="2400" b="1" dirty="0" err="1">
              <a:latin typeface="+mj-lt"/>
            </a:rPr>
            <a:t>classic,Esophageal</a:t>
          </a:r>
          <a:r>
            <a:rPr lang="en-US" sz="2400" b="1" dirty="0">
              <a:latin typeface="+mj-lt"/>
            </a:rPr>
            <a:t> </a:t>
          </a:r>
          <a:r>
            <a:rPr lang="en-US" sz="1800" b="1" dirty="0">
              <a:latin typeface="+mj-lt"/>
            </a:rPr>
            <a:t>)</a:t>
          </a:r>
        </a:p>
      </dgm:t>
    </dgm:pt>
    <dgm:pt modelId="{34FD5015-4A9D-43BE-9FF0-DC4ECBB10054}" type="parTrans" cxnId="{08001238-5DFB-453B-ACCA-565F23D733A3}">
      <dgm:prSet/>
      <dgm:spPr>
        <a:ln w="57150"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729E0569-4C33-40D6-875A-7C3979EB39AA}" type="sibTrans" cxnId="{08001238-5DFB-453B-ACCA-565F23D733A3}">
      <dgm:prSet/>
      <dgm:spPr/>
      <dgm:t>
        <a:bodyPr/>
        <a:lstStyle/>
        <a:p>
          <a:endParaRPr lang="en-US"/>
        </a:p>
      </dgm:t>
    </dgm:pt>
    <dgm:pt modelId="{56DD7B38-355C-4607-950F-79606F3E1AB6}">
      <dgm:prSet phldrT="[Text]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en-US" b="1" dirty="0">
              <a:solidFill>
                <a:srgbClr val="FF0000"/>
              </a:solidFill>
              <a:latin typeface="+mj-lt"/>
            </a:rPr>
            <a:t>Atypical </a:t>
          </a:r>
        </a:p>
        <a:p>
          <a:r>
            <a:rPr lang="en-US" b="1" dirty="0">
              <a:latin typeface="+mj-lt"/>
            </a:rPr>
            <a:t>(Ext. Esophageal )</a:t>
          </a:r>
        </a:p>
      </dgm:t>
    </dgm:pt>
    <dgm:pt modelId="{1D8BBF48-B5CC-4C3C-B0DB-573E943B113B}" type="parTrans" cxnId="{A61F2CED-196F-4D65-8C8E-632098428D6F}">
      <dgm:prSet/>
      <dgm:spPr>
        <a:ln w="57150"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097DB554-8862-4A5B-A0CF-E2E0179180CA}" type="sibTrans" cxnId="{A61F2CED-196F-4D65-8C8E-632098428D6F}">
      <dgm:prSet/>
      <dgm:spPr/>
      <dgm:t>
        <a:bodyPr/>
        <a:lstStyle/>
        <a:p>
          <a:endParaRPr lang="en-US"/>
        </a:p>
      </dgm:t>
    </dgm:pt>
    <dgm:pt modelId="{8BC05F81-98E9-4EF5-BA57-071AB22080AC}">
      <dgm:prSet custT="1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en-US" sz="3600" b="1" dirty="0">
              <a:solidFill>
                <a:schemeClr val="tx1"/>
              </a:solidFill>
              <a:latin typeface="+mj-lt"/>
            </a:rPr>
            <a:t>GERD</a:t>
          </a:r>
        </a:p>
      </dgm:t>
    </dgm:pt>
    <dgm:pt modelId="{34546E3C-DCB4-43FC-861C-142BF67CA387}" type="parTrans" cxnId="{B3A841D2-F865-4158-A193-D8A42CF89DF9}">
      <dgm:prSet/>
      <dgm:spPr/>
      <dgm:t>
        <a:bodyPr/>
        <a:lstStyle/>
        <a:p>
          <a:endParaRPr lang="en-US"/>
        </a:p>
      </dgm:t>
    </dgm:pt>
    <dgm:pt modelId="{0D5B7110-1E53-4058-87CE-013F3AFC0E2D}" type="sibTrans" cxnId="{B3A841D2-F865-4158-A193-D8A42CF89DF9}">
      <dgm:prSet/>
      <dgm:spPr/>
      <dgm:t>
        <a:bodyPr/>
        <a:lstStyle/>
        <a:p>
          <a:endParaRPr lang="en-US"/>
        </a:p>
      </dgm:t>
    </dgm:pt>
    <dgm:pt modelId="{2B71C5BB-02A7-457A-8CEE-4B60E04854B7}" type="pres">
      <dgm:prSet presAssocID="{90766DF1-FBDF-4B27-A739-8564EB98787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7E74FBE-BE3F-4453-AE8E-9296BD4114AD}" type="pres">
      <dgm:prSet presAssocID="{8BC05F81-98E9-4EF5-BA57-071AB22080AC}" presName="hierRoot1" presStyleCnt="0"/>
      <dgm:spPr/>
    </dgm:pt>
    <dgm:pt modelId="{CB60FBCD-3B58-4A3A-839D-E08B364A55F3}" type="pres">
      <dgm:prSet presAssocID="{8BC05F81-98E9-4EF5-BA57-071AB22080AC}" presName="composite" presStyleCnt="0"/>
      <dgm:spPr/>
    </dgm:pt>
    <dgm:pt modelId="{D1E12BFB-9A0D-43F7-8AF4-72418DCA86FC}" type="pres">
      <dgm:prSet presAssocID="{8BC05F81-98E9-4EF5-BA57-071AB22080AC}" presName="background" presStyleLbl="node0" presStyleIdx="0" presStyleCnt="1"/>
      <dgm:spPr>
        <a:solidFill>
          <a:srgbClr val="7030A0"/>
        </a:solidFill>
      </dgm:spPr>
    </dgm:pt>
    <dgm:pt modelId="{90238B45-20F9-4784-83DF-AAB51D065E3F}" type="pres">
      <dgm:prSet presAssocID="{8BC05F81-98E9-4EF5-BA57-071AB22080AC}" presName="text" presStyleLbl="fgAcc0" presStyleIdx="0" presStyleCnt="1" custScaleX="148622" custLinFactNeighborX="-4179" custLinFactNeighborY="-16702">
        <dgm:presLayoutVars>
          <dgm:chPref val="3"/>
        </dgm:presLayoutVars>
      </dgm:prSet>
      <dgm:spPr/>
    </dgm:pt>
    <dgm:pt modelId="{81A90A8D-7FF6-4AEB-8E96-6B26A5D9FCB7}" type="pres">
      <dgm:prSet presAssocID="{8BC05F81-98E9-4EF5-BA57-071AB22080AC}" presName="hierChild2" presStyleCnt="0"/>
      <dgm:spPr/>
    </dgm:pt>
    <dgm:pt modelId="{13D12259-D2C1-4331-8D30-8FE3F1BE0367}" type="pres">
      <dgm:prSet presAssocID="{9898C8C3-BCD3-4DF4-BB22-F11638A2187D}" presName="Name10" presStyleLbl="parChTrans1D2" presStyleIdx="0" presStyleCnt="1"/>
      <dgm:spPr/>
    </dgm:pt>
    <dgm:pt modelId="{2A6C5444-E9F7-499B-B0A1-17DA121842BB}" type="pres">
      <dgm:prSet presAssocID="{99E4B8C5-2488-4C0C-9792-7684B7EBB4CB}" presName="hierRoot2" presStyleCnt="0"/>
      <dgm:spPr/>
    </dgm:pt>
    <dgm:pt modelId="{FABD85EB-7A28-4BD7-8379-4EA4F80A841C}" type="pres">
      <dgm:prSet presAssocID="{99E4B8C5-2488-4C0C-9792-7684B7EBB4CB}" presName="composite2" presStyleCnt="0"/>
      <dgm:spPr/>
    </dgm:pt>
    <dgm:pt modelId="{4C73FC1E-E8FA-41B7-B7A5-0EA57227E684}" type="pres">
      <dgm:prSet presAssocID="{99E4B8C5-2488-4C0C-9792-7684B7EBB4CB}" presName="background2" presStyleLbl="node2" presStyleIdx="0" presStyleCnt="1"/>
      <dgm:spPr/>
    </dgm:pt>
    <dgm:pt modelId="{E1D6B0E5-7770-4324-BAEA-26FA9D8DFFFE}" type="pres">
      <dgm:prSet presAssocID="{99E4B8C5-2488-4C0C-9792-7684B7EBB4CB}" presName="text2" presStyleLbl="fgAcc2" presStyleIdx="0" presStyleCnt="1" custScaleX="173656">
        <dgm:presLayoutVars>
          <dgm:chPref val="3"/>
        </dgm:presLayoutVars>
      </dgm:prSet>
      <dgm:spPr/>
    </dgm:pt>
    <dgm:pt modelId="{81409166-9C26-43C0-9D26-C03E0FCFD777}" type="pres">
      <dgm:prSet presAssocID="{99E4B8C5-2488-4C0C-9792-7684B7EBB4CB}" presName="hierChild3" presStyleCnt="0"/>
      <dgm:spPr/>
    </dgm:pt>
    <dgm:pt modelId="{0D20E51C-1253-468D-A2E9-DF4CF9F7B7AB}" type="pres">
      <dgm:prSet presAssocID="{34FD5015-4A9D-43BE-9FF0-DC4ECBB10054}" presName="Name17" presStyleLbl="parChTrans1D3" presStyleIdx="0" presStyleCnt="2"/>
      <dgm:spPr/>
    </dgm:pt>
    <dgm:pt modelId="{DC960348-410E-45BC-A87D-CBF83E1EB16D}" type="pres">
      <dgm:prSet presAssocID="{E5D09788-79A3-4A34-90F8-D5D84741B45D}" presName="hierRoot3" presStyleCnt="0"/>
      <dgm:spPr/>
    </dgm:pt>
    <dgm:pt modelId="{6ED7BE1A-DA3C-4E7E-8798-FD96DDB69919}" type="pres">
      <dgm:prSet presAssocID="{E5D09788-79A3-4A34-90F8-D5D84741B45D}" presName="composite3" presStyleCnt="0"/>
      <dgm:spPr/>
    </dgm:pt>
    <dgm:pt modelId="{0E1135CB-93D2-4CC0-87B7-6E5801EFE466}" type="pres">
      <dgm:prSet presAssocID="{E5D09788-79A3-4A34-90F8-D5D84741B45D}" presName="background3" presStyleLbl="node3" presStyleIdx="0" presStyleCnt="2"/>
      <dgm:spPr/>
    </dgm:pt>
    <dgm:pt modelId="{392031AA-0001-4C29-B5C1-AEA7F247C21E}" type="pres">
      <dgm:prSet presAssocID="{E5D09788-79A3-4A34-90F8-D5D84741B45D}" presName="text3" presStyleLbl="fgAcc3" presStyleIdx="0" presStyleCnt="2" custScaleX="172289" custLinFactNeighborX="-88936">
        <dgm:presLayoutVars>
          <dgm:chPref val="3"/>
        </dgm:presLayoutVars>
      </dgm:prSet>
      <dgm:spPr/>
    </dgm:pt>
    <dgm:pt modelId="{47E80391-75AE-4979-BCE8-5F3C847B79F3}" type="pres">
      <dgm:prSet presAssocID="{E5D09788-79A3-4A34-90F8-D5D84741B45D}" presName="hierChild4" presStyleCnt="0"/>
      <dgm:spPr/>
    </dgm:pt>
    <dgm:pt modelId="{D7BB4C92-F570-4122-9AEC-56CA685D60C6}" type="pres">
      <dgm:prSet presAssocID="{1D8BBF48-B5CC-4C3C-B0DB-573E943B113B}" presName="Name17" presStyleLbl="parChTrans1D3" presStyleIdx="1" presStyleCnt="2"/>
      <dgm:spPr/>
    </dgm:pt>
    <dgm:pt modelId="{BAE66236-EB59-45BF-BA38-FE21350FB68E}" type="pres">
      <dgm:prSet presAssocID="{56DD7B38-355C-4607-950F-79606F3E1AB6}" presName="hierRoot3" presStyleCnt="0"/>
      <dgm:spPr/>
    </dgm:pt>
    <dgm:pt modelId="{6C393092-AB19-4A82-8CDC-CACC8ED7D975}" type="pres">
      <dgm:prSet presAssocID="{56DD7B38-355C-4607-950F-79606F3E1AB6}" presName="composite3" presStyleCnt="0"/>
      <dgm:spPr/>
    </dgm:pt>
    <dgm:pt modelId="{252DCDF6-BC09-4768-8220-BD11E3C095C5}" type="pres">
      <dgm:prSet presAssocID="{56DD7B38-355C-4607-950F-79606F3E1AB6}" presName="background3" presStyleLbl="node3" presStyleIdx="1" presStyleCnt="2"/>
      <dgm:spPr/>
    </dgm:pt>
    <dgm:pt modelId="{7587C6A0-EC6C-4CFF-8A73-51B336B21A58}" type="pres">
      <dgm:prSet presAssocID="{56DD7B38-355C-4607-950F-79606F3E1AB6}" presName="text3" presStyleLbl="fgAcc3" presStyleIdx="1" presStyleCnt="2" custScaleX="155685" custLinFactNeighborX="82688">
        <dgm:presLayoutVars>
          <dgm:chPref val="3"/>
        </dgm:presLayoutVars>
      </dgm:prSet>
      <dgm:spPr/>
    </dgm:pt>
    <dgm:pt modelId="{3E4F8022-5F16-4AC5-983D-1F54FD9AB1A9}" type="pres">
      <dgm:prSet presAssocID="{56DD7B38-355C-4607-950F-79606F3E1AB6}" presName="hierChild4" presStyleCnt="0"/>
      <dgm:spPr/>
    </dgm:pt>
  </dgm:ptLst>
  <dgm:cxnLst>
    <dgm:cxn modelId="{EFCAB805-177A-432D-A176-E9088209F265}" type="presOf" srcId="{56DD7B38-355C-4607-950F-79606F3E1AB6}" destId="{7587C6A0-EC6C-4CFF-8A73-51B336B21A58}" srcOrd="0" destOrd="0" presId="urn:microsoft.com/office/officeart/2005/8/layout/hierarchy1"/>
    <dgm:cxn modelId="{A030B121-96A0-4595-9263-26F80B1B0EE7}" type="presOf" srcId="{90766DF1-FBDF-4B27-A739-8564EB987877}" destId="{2B71C5BB-02A7-457A-8CEE-4B60E04854B7}" srcOrd="0" destOrd="0" presId="urn:microsoft.com/office/officeart/2005/8/layout/hierarchy1"/>
    <dgm:cxn modelId="{86D52736-051E-43F8-9C36-7E59790E6428}" type="presOf" srcId="{34FD5015-4A9D-43BE-9FF0-DC4ECBB10054}" destId="{0D20E51C-1253-468D-A2E9-DF4CF9F7B7AB}" srcOrd="0" destOrd="0" presId="urn:microsoft.com/office/officeart/2005/8/layout/hierarchy1"/>
    <dgm:cxn modelId="{08001238-5DFB-453B-ACCA-565F23D733A3}" srcId="{99E4B8C5-2488-4C0C-9792-7684B7EBB4CB}" destId="{E5D09788-79A3-4A34-90F8-D5D84741B45D}" srcOrd="0" destOrd="0" parTransId="{34FD5015-4A9D-43BE-9FF0-DC4ECBB10054}" sibTransId="{729E0569-4C33-40D6-875A-7C3979EB39AA}"/>
    <dgm:cxn modelId="{D267624A-8B8C-4B65-922B-1D577F8A8357}" type="presOf" srcId="{8BC05F81-98E9-4EF5-BA57-071AB22080AC}" destId="{90238B45-20F9-4784-83DF-AAB51D065E3F}" srcOrd="0" destOrd="0" presId="urn:microsoft.com/office/officeart/2005/8/layout/hierarchy1"/>
    <dgm:cxn modelId="{B0B06075-1F6A-44F3-BE48-1DE84EF60FFD}" type="presOf" srcId="{1D8BBF48-B5CC-4C3C-B0DB-573E943B113B}" destId="{D7BB4C92-F570-4122-9AEC-56CA685D60C6}" srcOrd="0" destOrd="0" presId="urn:microsoft.com/office/officeart/2005/8/layout/hierarchy1"/>
    <dgm:cxn modelId="{95F4477E-CD92-42B8-9B2C-7D17EF9BAF60}" type="presOf" srcId="{9898C8C3-BCD3-4DF4-BB22-F11638A2187D}" destId="{13D12259-D2C1-4331-8D30-8FE3F1BE0367}" srcOrd="0" destOrd="0" presId="urn:microsoft.com/office/officeart/2005/8/layout/hierarchy1"/>
    <dgm:cxn modelId="{944E1D9E-A272-4080-9D91-9D0B8148DFAF}" srcId="{8BC05F81-98E9-4EF5-BA57-071AB22080AC}" destId="{99E4B8C5-2488-4C0C-9792-7684B7EBB4CB}" srcOrd="0" destOrd="0" parTransId="{9898C8C3-BCD3-4DF4-BB22-F11638A2187D}" sibTransId="{531172E2-696A-4EFD-966E-70A7BD39F4BE}"/>
    <dgm:cxn modelId="{B3A841D2-F865-4158-A193-D8A42CF89DF9}" srcId="{90766DF1-FBDF-4B27-A739-8564EB987877}" destId="{8BC05F81-98E9-4EF5-BA57-071AB22080AC}" srcOrd="0" destOrd="0" parTransId="{34546E3C-DCB4-43FC-861C-142BF67CA387}" sibTransId="{0D5B7110-1E53-4058-87CE-013F3AFC0E2D}"/>
    <dgm:cxn modelId="{287292E6-5B85-4C62-B1A4-800FBD794682}" type="presOf" srcId="{E5D09788-79A3-4A34-90F8-D5D84741B45D}" destId="{392031AA-0001-4C29-B5C1-AEA7F247C21E}" srcOrd="0" destOrd="0" presId="urn:microsoft.com/office/officeart/2005/8/layout/hierarchy1"/>
    <dgm:cxn modelId="{A61F2CED-196F-4D65-8C8E-632098428D6F}" srcId="{99E4B8C5-2488-4C0C-9792-7684B7EBB4CB}" destId="{56DD7B38-355C-4607-950F-79606F3E1AB6}" srcOrd="1" destOrd="0" parTransId="{1D8BBF48-B5CC-4C3C-B0DB-573E943B113B}" sibTransId="{097DB554-8862-4A5B-A0CF-E2E0179180CA}"/>
    <dgm:cxn modelId="{C4BA49F2-986A-4B19-AE8A-33B40B9A3F60}" type="presOf" srcId="{99E4B8C5-2488-4C0C-9792-7684B7EBB4CB}" destId="{E1D6B0E5-7770-4324-BAEA-26FA9D8DFFFE}" srcOrd="0" destOrd="0" presId="urn:microsoft.com/office/officeart/2005/8/layout/hierarchy1"/>
    <dgm:cxn modelId="{B9B502AC-F643-4F35-ABB9-0E82B49E4893}" type="presParOf" srcId="{2B71C5BB-02A7-457A-8CEE-4B60E04854B7}" destId="{C7E74FBE-BE3F-4453-AE8E-9296BD4114AD}" srcOrd="0" destOrd="0" presId="urn:microsoft.com/office/officeart/2005/8/layout/hierarchy1"/>
    <dgm:cxn modelId="{BA032652-1348-4302-9032-A63391D6A582}" type="presParOf" srcId="{C7E74FBE-BE3F-4453-AE8E-9296BD4114AD}" destId="{CB60FBCD-3B58-4A3A-839D-E08B364A55F3}" srcOrd="0" destOrd="0" presId="urn:microsoft.com/office/officeart/2005/8/layout/hierarchy1"/>
    <dgm:cxn modelId="{5B9E81C2-4567-4260-BF74-F990682E7749}" type="presParOf" srcId="{CB60FBCD-3B58-4A3A-839D-E08B364A55F3}" destId="{D1E12BFB-9A0D-43F7-8AF4-72418DCA86FC}" srcOrd="0" destOrd="0" presId="urn:microsoft.com/office/officeart/2005/8/layout/hierarchy1"/>
    <dgm:cxn modelId="{6DB47E71-02E1-4C30-ADB0-33A840EECCF3}" type="presParOf" srcId="{CB60FBCD-3B58-4A3A-839D-E08B364A55F3}" destId="{90238B45-20F9-4784-83DF-AAB51D065E3F}" srcOrd="1" destOrd="0" presId="urn:microsoft.com/office/officeart/2005/8/layout/hierarchy1"/>
    <dgm:cxn modelId="{C5CCAB73-300A-462B-8E47-9890EC8C2AB3}" type="presParOf" srcId="{C7E74FBE-BE3F-4453-AE8E-9296BD4114AD}" destId="{81A90A8D-7FF6-4AEB-8E96-6B26A5D9FCB7}" srcOrd="1" destOrd="0" presId="urn:microsoft.com/office/officeart/2005/8/layout/hierarchy1"/>
    <dgm:cxn modelId="{1953E405-E299-4087-9A72-76EB970701DD}" type="presParOf" srcId="{81A90A8D-7FF6-4AEB-8E96-6B26A5D9FCB7}" destId="{13D12259-D2C1-4331-8D30-8FE3F1BE0367}" srcOrd="0" destOrd="0" presId="urn:microsoft.com/office/officeart/2005/8/layout/hierarchy1"/>
    <dgm:cxn modelId="{87524C1C-E85A-415A-886E-F191506D055A}" type="presParOf" srcId="{81A90A8D-7FF6-4AEB-8E96-6B26A5D9FCB7}" destId="{2A6C5444-E9F7-499B-B0A1-17DA121842BB}" srcOrd="1" destOrd="0" presId="urn:microsoft.com/office/officeart/2005/8/layout/hierarchy1"/>
    <dgm:cxn modelId="{D43752D2-884B-433E-957C-AB37D0C71A75}" type="presParOf" srcId="{2A6C5444-E9F7-499B-B0A1-17DA121842BB}" destId="{FABD85EB-7A28-4BD7-8379-4EA4F80A841C}" srcOrd="0" destOrd="0" presId="urn:microsoft.com/office/officeart/2005/8/layout/hierarchy1"/>
    <dgm:cxn modelId="{6B645FED-6011-40CA-A22D-15C3AA128E83}" type="presParOf" srcId="{FABD85EB-7A28-4BD7-8379-4EA4F80A841C}" destId="{4C73FC1E-E8FA-41B7-B7A5-0EA57227E684}" srcOrd="0" destOrd="0" presId="urn:microsoft.com/office/officeart/2005/8/layout/hierarchy1"/>
    <dgm:cxn modelId="{2EE91CDB-804A-46B1-A4B6-424E1702494C}" type="presParOf" srcId="{FABD85EB-7A28-4BD7-8379-4EA4F80A841C}" destId="{E1D6B0E5-7770-4324-BAEA-26FA9D8DFFFE}" srcOrd="1" destOrd="0" presId="urn:microsoft.com/office/officeart/2005/8/layout/hierarchy1"/>
    <dgm:cxn modelId="{876064E4-C1FB-46A2-ACAE-BC6FAB7EE989}" type="presParOf" srcId="{2A6C5444-E9F7-499B-B0A1-17DA121842BB}" destId="{81409166-9C26-43C0-9D26-C03E0FCFD777}" srcOrd="1" destOrd="0" presId="urn:microsoft.com/office/officeart/2005/8/layout/hierarchy1"/>
    <dgm:cxn modelId="{628230F8-AA94-4251-8514-46BE0D222C0A}" type="presParOf" srcId="{81409166-9C26-43C0-9D26-C03E0FCFD777}" destId="{0D20E51C-1253-468D-A2E9-DF4CF9F7B7AB}" srcOrd="0" destOrd="0" presId="urn:microsoft.com/office/officeart/2005/8/layout/hierarchy1"/>
    <dgm:cxn modelId="{2828844A-8CEB-4948-8709-950F98AD6F5E}" type="presParOf" srcId="{81409166-9C26-43C0-9D26-C03E0FCFD777}" destId="{DC960348-410E-45BC-A87D-CBF83E1EB16D}" srcOrd="1" destOrd="0" presId="urn:microsoft.com/office/officeart/2005/8/layout/hierarchy1"/>
    <dgm:cxn modelId="{45DF6A32-E512-46CD-A74A-EBD87475F035}" type="presParOf" srcId="{DC960348-410E-45BC-A87D-CBF83E1EB16D}" destId="{6ED7BE1A-DA3C-4E7E-8798-FD96DDB69919}" srcOrd="0" destOrd="0" presId="urn:microsoft.com/office/officeart/2005/8/layout/hierarchy1"/>
    <dgm:cxn modelId="{49A5B974-D0B9-463B-AB84-1E2A973C13E5}" type="presParOf" srcId="{6ED7BE1A-DA3C-4E7E-8798-FD96DDB69919}" destId="{0E1135CB-93D2-4CC0-87B7-6E5801EFE466}" srcOrd="0" destOrd="0" presId="urn:microsoft.com/office/officeart/2005/8/layout/hierarchy1"/>
    <dgm:cxn modelId="{3978EB35-FBAC-49D2-815E-BBA112227F34}" type="presParOf" srcId="{6ED7BE1A-DA3C-4E7E-8798-FD96DDB69919}" destId="{392031AA-0001-4C29-B5C1-AEA7F247C21E}" srcOrd="1" destOrd="0" presId="urn:microsoft.com/office/officeart/2005/8/layout/hierarchy1"/>
    <dgm:cxn modelId="{BFCF49FF-B6E5-467A-BD62-0DD34C3AF340}" type="presParOf" srcId="{DC960348-410E-45BC-A87D-CBF83E1EB16D}" destId="{47E80391-75AE-4979-BCE8-5F3C847B79F3}" srcOrd="1" destOrd="0" presId="urn:microsoft.com/office/officeart/2005/8/layout/hierarchy1"/>
    <dgm:cxn modelId="{7559810D-7439-47B8-824D-8AEBBC2493B3}" type="presParOf" srcId="{81409166-9C26-43C0-9D26-C03E0FCFD777}" destId="{D7BB4C92-F570-4122-9AEC-56CA685D60C6}" srcOrd="2" destOrd="0" presId="urn:microsoft.com/office/officeart/2005/8/layout/hierarchy1"/>
    <dgm:cxn modelId="{0C645F64-89FC-45AA-8484-78FC8411A5C0}" type="presParOf" srcId="{81409166-9C26-43C0-9D26-C03E0FCFD777}" destId="{BAE66236-EB59-45BF-BA38-FE21350FB68E}" srcOrd="3" destOrd="0" presId="urn:microsoft.com/office/officeart/2005/8/layout/hierarchy1"/>
    <dgm:cxn modelId="{2C04666C-D786-434B-B674-084442703A76}" type="presParOf" srcId="{BAE66236-EB59-45BF-BA38-FE21350FB68E}" destId="{6C393092-AB19-4A82-8CDC-CACC8ED7D975}" srcOrd="0" destOrd="0" presId="urn:microsoft.com/office/officeart/2005/8/layout/hierarchy1"/>
    <dgm:cxn modelId="{0C122D1F-49BB-4150-9525-729ACCDA2863}" type="presParOf" srcId="{6C393092-AB19-4A82-8CDC-CACC8ED7D975}" destId="{252DCDF6-BC09-4768-8220-BD11E3C095C5}" srcOrd="0" destOrd="0" presId="urn:microsoft.com/office/officeart/2005/8/layout/hierarchy1"/>
    <dgm:cxn modelId="{E4FDA0D7-277C-45EF-8EAB-F826C9C4118A}" type="presParOf" srcId="{6C393092-AB19-4A82-8CDC-CACC8ED7D975}" destId="{7587C6A0-EC6C-4CFF-8A73-51B336B21A58}" srcOrd="1" destOrd="0" presId="urn:microsoft.com/office/officeart/2005/8/layout/hierarchy1"/>
    <dgm:cxn modelId="{8D4722CB-F347-4EDD-93F2-279C72402002}" type="presParOf" srcId="{BAE66236-EB59-45BF-BA38-FE21350FB68E}" destId="{3E4F8022-5F16-4AC5-983D-1F54FD9AB1A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795680-9FBD-4EA8-B4AE-F2C6F1986D48}">
      <dsp:nvSpPr>
        <dsp:cNvPr id="0" name=""/>
        <dsp:cNvSpPr/>
      </dsp:nvSpPr>
      <dsp:spPr>
        <a:xfrm>
          <a:off x="5392181" y="2844837"/>
          <a:ext cx="2298892" cy="6605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7572"/>
              </a:lnTo>
              <a:lnTo>
                <a:pt x="2298892" y="607572"/>
              </a:lnTo>
              <a:lnTo>
                <a:pt x="2298892" y="660591"/>
              </a:lnTo>
            </a:path>
          </a:pathLst>
        </a:custGeom>
        <a:noFill/>
        <a:ln w="57150" cap="rnd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A85E38-940B-46B2-A8A8-952CE524B854}">
      <dsp:nvSpPr>
        <dsp:cNvPr id="0" name=""/>
        <dsp:cNvSpPr/>
      </dsp:nvSpPr>
      <dsp:spPr>
        <a:xfrm>
          <a:off x="5392181" y="2844837"/>
          <a:ext cx="744479" cy="5563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3322"/>
              </a:lnTo>
              <a:lnTo>
                <a:pt x="744479" y="503322"/>
              </a:lnTo>
              <a:lnTo>
                <a:pt x="744479" y="556340"/>
              </a:lnTo>
            </a:path>
          </a:pathLst>
        </a:custGeom>
        <a:noFill/>
        <a:ln w="57150" cap="rnd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17351A-979B-4FF8-99EB-295C20F0D20E}">
      <dsp:nvSpPr>
        <dsp:cNvPr id="0" name=""/>
        <dsp:cNvSpPr/>
      </dsp:nvSpPr>
      <dsp:spPr>
        <a:xfrm>
          <a:off x="4449975" y="2844837"/>
          <a:ext cx="942205" cy="612565"/>
        </a:xfrm>
        <a:custGeom>
          <a:avLst/>
          <a:gdLst/>
          <a:ahLst/>
          <a:cxnLst/>
          <a:rect l="0" t="0" r="0" b="0"/>
          <a:pathLst>
            <a:path>
              <a:moveTo>
                <a:pt x="942205" y="0"/>
              </a:moveTo>
              <a:lnTo>
                <a:pt x="942205" y="559546"/>
              </a:lnTo>
              <a:lnTo>
                <a:pt x="0" y="559546"/>
              </a:lnTo>
              <a:lnTo>
                <a:pt x="0" y="612565"/>
              </a:lnTo>
            </a:path>
          </a:pathLst>
        </a:custGeom>
        <a:noFill/>
        <a:ln w="57150" cap="rnd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291A46-F5B9-48AD-A188-8D8F1780928D}">
      <dsp:nvSpPr>
        <dsp:cNvPr id="0" name=""/>
        <dsp:cNvSpPr/>
      </dsp:nvSpPr>
      <dsp:spPr>
        <a:xfrm>
          <a:off x="2714092" y="2844837"/>
          <a:ext cx="2678089" cy="614455"/>
        </a:xfrm>
        <a:custGeom>
          <a:avLst/>
          <a:gdLst/>
          <a:ahLst/>
          <a:cxnLst/>
          <a:rect l="0" t="0" r="0" b="0"/>
          <a:pathLst>
            <a:path>
              <a:moveTo>
                <a:pt x="2678089" y="0"/>
              </a:moveTo>
              <a:lnTo>
                <a:pt x="2678089" y="561436"/>
              </a:lnTo>
              <a:lnTo>
                <a:pt x="0" y="561436"/>
              </a:lnTo>
              <a:lnTo>
                <a:pt x="0" y="614455"/>
              </a:lnTo>
            </a:path>
          </a:pathLst>
        </a:custGeom>
        <a:noFill/>
        <a:ln w="57150" cap="rnd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2688FE-A9C2-4664-898E-FA165D37B4BD}">
      <dsp:nvSpPr>
        <dsp:cNvPr id="0" name=""/>
        <dsp:cNvSpPr/>
      </dsp:nvSpPr>
      <dsp:spPr>
        <a:xfrm>
          <a:off x="3900013" y="1932695"/>
          <a:ext cx="1492168" cy="4887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5779"/>
              </a:lnTo>
              <a:lnTo>
                <a:pt x="1492168" y="435779"/>
              </a:lnTo>
              <a:lnTo>
                <a:pt x="1492168" y="488798"/>
              </a:lnTo>
            </a:path>
          </a:pathLst>
        </a:custGeom>
        <a:noFill/>
        <a:ln w="57150" cap="rnd" cmpd="sng" algn="ctr">
          <a:solidFill>
            <a:srgbClr val="0033C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8DDB9C-204F-42C3-B432-A41BEB6E7EE2}">
      <dsp:nvSpPr>
        <dsp:cNvPr id="0" name=""/>
        <dsp:cNvSpPr/>
      </dsp:nvSpPr>
      <dsp:spPr>
        <a:xfrm>
          <a:off x="691267" y="2795667"/>
          <a:ext cx="127623" cy="5186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5656"/>
              </a:lnTo>
              <a:lnTo>
                <a:pt x="127623" y="465656"/>
              </a:lnTo>
              <a:lnTo>
                <a:pt x="127623" y="518674"/>
              </a:lnTo>
            </a:path>
          </a:pathLst>
        </a:custGeom>
        <a:noFill/>
        <a:ln w="57150" cap="rnd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FA7032-7D27-436D-AE7B-EABD5E7B6FCA}">
      <dsp:nvSpPr>
        <dsp:cNvPr id="0" name=""/>
        <dsp:cNvSpPr/>
      </dsp:nvSpPr>
      <dsp:spPr>
        <a:xfrm>
          <a:off x="691267" y="1932695"/>
          <a:ext cx="3208746" cy="499551"/>
        </a:xfrm>
        <a:custGeom>
          <a:avLst/>
          <a:gdLst/>
          <a:ahLst/>
          <a:cxnLst/>
          <a:rect l="0" t="0" r="0" b="0"/>
          <a:pathLst>
            <a:path>
              <a:moveTo>
                <a:pt x="3208746" y="0"/>
              </a:moveTo>
              <a:lnTo>
                <a:pt x="3208746" y="446533"/>
              </a:lnTo>
              <a:lnTo>
                <a:pt x="0" y="446533"/>
              </a:lnTo>
              <a:lnTo>
                <a:pt x="0" y="499551"/>
              </a:lnTo>
            </a:path>
          </a:pathLst>
        </a:custGeom>
        <a:noFill/>
        <a:ln w="57150" cap="rnd" cmpd="sng" algn="ctr">
          <a:solidFill>
            <a:srgbClr val="0033C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2A4259-8E04-4B76-A05A-74D2462AE993}">
      <dsp:nvSpPr>
        <dsp:cNvPr id="0" name=""/>
        <dsp:cNvSpPr/>
      </dsp:nvSpPr>
      <dsp:spPr>
        <a:xfrm>
          <a:off x="2780802" y="1009516"/>
          <a:ext cx="1119210" cy="5597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6740"/>
              </a:lnTo>
              <a:lnTo>
                <a:pt x="1119210" y="506740"/>
              </a:lnTo>
              <a:lnTo>
                <a:pt x="1119210" y="559759"/>
              </a:lnTo>
            </a:path>
          </a:pathLst>
        </a:custGeom>
        <a:noFill/>
        <a:ln w="57150" cap="rnd" cmpd="sng" algn="ctr">
          <a:solidFill>
            <a:srgbClr val="0033C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97BFCC-7F7F-4244-94BC-629D57AAA61B}">
      <dsp:nvSpPr>
        <dsp:cNvPr id="0" name=""/>
        <dsp:cNvSpPr/>
      </dsp:nvSpPr>
      <dsp:spPr>
        <a:xfrm>
          <a:off x="884852" y="1009516"/>
          <a:ext cx="1895949" cy="559759"/>
        </a:xfrm>
        <a:custGeom>
          <a:avLst/>
          <a:gdLst/>
          <a:ahLst/>
          <a:cxnLst/>
          <a:rect l="0" t="0" r="0" b="0"/>
          <a:pathLst>
            <a:path>
              <a:moveTo>
                <a:pt x="1895949" y="0"/>
              </a:moveTo>
              <a:lnTo>
                <a:pt x="1895949" y="506740"/>
              </a:lnTo>
              <a:lnTo>
                <a:pt x="0" y="506740"/>
              </a:lnTo>
              <a:lnTo>
                <a:pt x="0" y="559759"/>
              </a:lnTo>
            </a:path>
          </a:pathLst>
        </a:custGeom>
        <a:noFill/>
        <a:ln w="57150" cap="rnd" cmpd="sng" algn="ctr">
          <a:solidFill>
            <a:srgbClr val="0033C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C8C483-E592-42B0-8343-1ACBC0A070BE}">
      <dsp:nvSpPr>
        <dsp:cNvPr id="0" name=""/>
        <dsp:cNvSpPr/>
      </dsp:nvSpPr>
      <dsp:spPr>
        <a:xfrm>
          <a:off x="1648766" y="318931"/>
          <a:ext cx="2264071" cy="690585"/>
        </a:xfrm>
        <a:prstGeom prst="roundRect">
          <a:avLst>
            <a:gd name="adj" fmla="val 10000"/>
          </a:avLst>
        </a:prstGeom>
        <a:solidFill>
          <a:srgbClr val="7030A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931F65-8D0B-45E7-8238-2E612E8BF7A1}">
      <dsp:nvSpPr>
        <dsp:cNvPr id="0" name=""/>
        <dsp:cNvSpPr/>
      </dsp:nvSpPr>
      <dsp:spPr>
        <a:xfrm>
          <a:off x="1712356" y="379342"/>
          <a:ext cx="2264071" cy="690585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chemeClr val="tx1"/>
              </a:solidFill>
              <a:latin typeface="+mj-lt"/>
            </a:rPr>
            <a:t>GER</a:t>
          </a:r>
        </a:p>
      </dsp:txBody>
      <dsp:txXfrm>
        <a:off x="1732583" y="399569"/>
        <a:ext cx="2223617" cy="650131"/>
      </dsp:txXfrm>
    </dsp:sp>
    <dsp:sp modelId="{37D96CB4-8EC9-4D40-AAC1-91A935EBD593}">
      <dsp:nvSpPr>
        <dsp:cNvPr id="0" name=""/>
        <dsp:cNvSpPr/>
      </dsp:nvSpPr>
      <dsp:spPr>
        <a:xfrm>
          <a:off x="-63590" y="1569275"/>
          <a:ext cx="1896886" cy="36341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1A758B-C066-41B7-B50F-5F9F5CFF5611}">
      <dsp:nvSpPr>
        <dsp:cNvPr id="0" name=""/>
        <dsp:cNvSpPr/>
      </dsp:nvSpPr>
      <dsp:spPr>
        <a:xfrm>
          <a:off x="0" y="1629686"/>
          <a:ext cx="1896886" cy="363419"/>
        </a:xfrm>
        <a:prstGeom prst="roundRect">
          <a:avLst>
            <a:gd name="adj" fmla="val 10000"/>
          </a:avLst>
        </a:prstGeom>
        <a:solidFill>
          <a:srgbClr val="FFFF00">
            <a:alpha val="90000"/>
          </a:srgb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latin typeface="+mj-lt"/>
            </a:rPr>
            <a:t>Physiologic </a:t>
          </a:r>
        </a:p>
      </dsp:txBody>
      <dsp:txXfrm>
        <a:off x="10644" y="1640330"/>
        <a:ext cx="1875598" cy="342131"/>
      </dsp:txXfrm>
    </dsp:sp>
    <dsp:sp modelId="{85A80DAC-B671-4041-ABE9-EA437EF7A9E6}">
      <dsp:nvSpPr>
        <dsp:cNvPr id="0" name=""/>
        <dsp:cNvSpPr/>
      </dsp:nvSpPr>
      <dsp:spPr>
        <a:xfrm>
          <a:off x="2959239" y="1569275"/>
          <a:ext cx="1881547" cy="36341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375AE2-CFFE-48EE-B70E-1BF4661B82FD}">
      <dsp:nvSpPr>
        <dsp:cNvPr id="0" name=""/>
        <dsp:cNvSpPr/>
      </dsp:nvSpPr>
      <dsp:spPr>
        <a:xfrm>
          <a:off x="3022829" y="1629686"/>
          <a:ext cx="1881547" cy="363419"/>
        </a:xfrm>
        <a:prstGeom prst="roundRect">
          <a:avLst>
            <a:gd name="adj" fmla="val 10000"/>
          </a:avLst>
        </a:prstGeom>
        <a:solidFill>
          <a:srgbClr val="FFFF00">
            <a:alpha val="90000"/>
          </a:srgb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latin typeface="+mj-lt"/>
            </a:rPr>
            <a:t>Pathologic</a:t>
          </a:r>
        </a:p>
      </dsp:txBody>
      <dsp:txXfrm>
        <a:off x="3033473" y="1640330"/>
        <a:ext cx="1860259" cy="342131"/>
      </dsp:txXfrm>
    </dsp:sp>
    <dsp:sp modelId="{3B13425C-9CEE-4EC7-9CEE-8C2ECFB5CFD2}">
      <dsp:nvSpPr>
        <dsp:cNvPr id="0" name=""/>
        <dsp:cNvSpPr/>
      </dsp:nvSpPr>
      <dsp:spPr>
        <a:xfrm>
          <a:off x="19309" y="2432247"/>
          <a:ext cx="1343915" cy="36341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FF1DEF-F6C9-44D1-8665-FA785132F2F0}">
      <dsp:nvSpPr>
        <dsp:cNvPr id="0" name=""/>
        <dsp:cNvSpPr/>
      </dsp:nvSpPr>
      <dsp:spPr>
        <a:xfrm>
          <a:off x="82899" y="2492658"/>
          <a:ext cx="1343915" cy="363419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rgbClr val="C00000"/>
              </a:solidFill>
              <a:latin typeface="+mj-lt"/>
            </a:rPr>
            <a:t>GERD</a:t>
          </a:r>
        </a:p>
      </dsp:txBody>
      <dsp:txXfrm>
        <a:off x="93543" y="2503302"/>
        <a:ext cx="1322627" cy="342131"/>
      </dsp:txXfrm>
    </dsp:sp>
    <dsp:sp modelId="{41FE8CF2-E9C3-4E10-8C26-4073615DF7C8}">
      <dsp:nvSpPr>
        <dsp:cNvPr id="0" name=""/>
        <dsp:cNvSpPr/>
      </dsp:nvSpPr>
      <dsp:spPr>
        <a:xfrm>
          <a:off x="-63590" y="3314341"/>
          <a:ext cx="1764961" cy="885814"/>
        </a:xfrm>
        <a:prstGeom prst="roundRect">
          <a:avLst>
            <a:gd name="adj" fmla="val 10000"/>
          </a:avLst>
        </a:prstGeom>
        <a:solidFill>
          <a:srgbClr val="7030A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DDA508-BE0F-436C-B012-136EBE5D281C}">
      <dsp:nvSpPr>
        <dsp:cNvPr id="0" name=""/>
        <dsp:cNvSpPr/>
      </dsp:nvSpPr>
      <dsp:spPr>
        <a:xfrm>
          <a:off x="0" y="3374752"/>
          <a:ext cx="1764961" cy="885814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+mj-lt"/>
            </a:rPr>
            <a:t>Motility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+mj-lt"/>
            </a:rPr>
            <a:t>disorder</a:t>
          </a:r>
        </a:p>
      </dsp:txBody>
      <dsp:txXfrm>
        <a:off x="25945" y="3400697"/>
        <a:ext cx="1713071" cy="833924"/>
      </dsp:txXfrm>
    </dsp:sp>
    <dsp:sp modelId="{EACE8078-25DD-42FB-A7C1-204C83A9F0FD}">
      <dsp:nvSpPr>
        <dsp:cNvPr id="0" name=""/>
        <dsp:cNvSpPr/>
      </dsp:nvSpPr>
      <dsp:spPr>
        <a:xfrm>
          <a:off x="4291119" y="2421493"/>
          <a:ext cx="2202124" cy="42334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F74E6F-B995-4683-8F4A-3DCFC87D6848}">
      <dsp:nvSpPr>
        <dsp:cNvPr id="0" name=""/>
        <dsp:cNvSpPr/>
      </dsp:nvSpPr>
      <dsp:spPr>
        <a:xfrm>
          <a:off x="4354709" y="2481904"/>
          <a:ext cx="2202124" cy="423344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rgbClr val="C00000"/>
              </a:solidFill>
              <a:latin typeface="+mj-lt"/>
            </a:rPr>
            <a:t>Secondary</a:t>
          </a:r>
        </a:p>
      </dsp:txBody>
      <dsp:txXfrm>
        <a:off x="4367108" y="2494303"/>
        <a:ext cx="2177326" cy="398546"/>
      </dsp:txXfrm>
    </dsp:sp>
    <dsp:sp modelId="{9AC61A7F-5587-4E77-BAFB-E6A35052F71A}">
      <dsp:nvSpPr>
        <dsp:cNvPr id="0" name=""/>
        <dsp:cNvSpPr/>
      </dsp:nvSpPr>
      <dsp:spPr>
        <a:xfrm>
          <a:off x="1840522" y="3459293"/>
          <a:ext cx="1747139" cy="869732"/>
        </a:xfrm>
        <a:prstGeom prst="roundRect">
          <a:avLst>
            <a:gd name="adj" fmla="val 10000"/>
          </a:avLst>
        </a:prstGeom>
        <a:solidFill>
          <a:srgbClr val="7030A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8B2417-C395-460B-83C1-FFEB738815D7}">
      <dsp:nvSpPr>
        <dsp:cNvPr id="0" name=""/>
        <dsp:cNvSpPr/>
      </dsp:nvSpPr>
      <dsp:spPr>
        <a:xfrm>
          <a:off x="1904112" y="3519704"/>
          <a:ext cx="1747139" cy="869732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+mj-lt"/>
            </a:rPr>
            <a:t>Increased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+mj-lt"/>
            </a:rPr>
            <a:t> intra-</a:t>
          </a:r>
          <a:r>
            <a:rPr lang="en-US" sz="2000" b="1" kern="1200" dirty="0" err="1">
              <a:latin typeface="+mj-lt"/>
            </a:rPr>
            <a:t>abd</a:t>
          </a:r>
          <a:r>
            <a:rPr lang="en-US" sz="2000" b="1" kern="1200" dirty="0">
              <a:latin typeface="+mj-lt"/>
            </a:rPr>
            <a:t>. p</a:t>
          </a:r>
        </a:p>
      </dsp:txBody>
      <dsp:txXfrm>
        <a:off x="1929586" y="3545178"/>
        <a:ext cx="1696191" cy="818784"/>
      </dsp:txXfrm>
    </dsp:sp>
    <dsp:sp modelId="{E9C65064-3C24-4409-A928-2E3C524E8962}">
      <dsp:nvSpPr>
        <dsp:cNvPr id="0" name=""/>
        <dsp:cNvSpPr/>
      </dsp:nvSpPr>
      <dsp:spPr>
        <a:xfrm rot="10800000" flipV="1">
          <a:off x="3821974" y="3457403"/>
          <a:ext cx="1256002" cy="871622"/>
        </a:xfrm>
        <a:prstGeom prst="roundRect">
          <a:avLst>
            <a:gd name="adj" fmla="val 10000"/>
          </a:avLst>
        </a:prstGeom>
        <a:solidFill>
          <a:srgbClr val="7030A0"/>
        </a:solidFill>
        <a:ln w="57150" cap="rnd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A2E425-016F-459C-8B7A-105DF42FF3AF}">
      <dsp:nvSpPr>
        <dsp:cNvPr id="0" name=""/>
        <dsp:cNvSpPr/>
      </dsp:nvSpPr>
      <dsp:spPr>
        <a:xfrm rot="10800000" flipV="1">
          <a:off x="3885565" y="3517814"/>
          <a:ext cx="1256002" cy="871622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+mj-lt"/>
            </a:rPr>
            <a:t>Chronic lung dis.</a:t>
          </a:r>
        </a:p>
      </dsp:txBody>
      <dsp:txXfrm rot="-10800000">
        <a:off x="3911094" y="3543343"/>
        <a:ext cx="1204944" cy="820564"/>
      </dsp:txXfrm>
    </dsp:sp>
    <dsp:sp modelId="{36ADE1A8-6469-4BC3-B29A-F54B7C181B41}">
      <dsp:nvSpPr>
        <dsp:cNvPr id="0" name=""/>
        <dsp:cNvSpPr/>
      </dsp:nvSpPr>
      <dsp:spPr>
        <a:xfrm>
          <a:off x="5173240" y="3401178"/>
          <a:ext cx="1926840" cy="927847"/>
        </a:xfrm>
        <a:prstGeom prst="roundRect">
          <a:avLst>
            <a:gd name="adj" fmla="val 10000"/>
          </a:avLst>
        </a:prstGeom>
        <a:solidFill>
          <a:srgbClr val="7030A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2F19DF-48ED-4371-AAD9-02C93F54FA5A}">
      <dsp:nvSpPr>
        <dsp:cNvPr id="0" name=""/>
        <dsp:cNvSpPr/>
      </dsp:nvSpPr>
      <dsp:spPr>
        <a:xfrm>
          <a:off x="5236830" y="3461589"/>
          <a:ext cx="1926840" cy="927847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 err="1">
              <a:latin typeface="+mj-lt"/>
            </a:rPr>
            <a:t>Cow,s</a:t>
          </a:r>
          <a:endParaRPr lang="en-US" sz="2000" b="1" kern="1200" dirty="0">
            <a:latin typeface="+mj-lt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+mj-lt"/>
            </a:rPr>
            <a:t>Milk allergy</a:t>
          </a:r>
        </a:p>
      </dsp:txBody>
      <dsp:txXfrm>
        <a:off x="5264006" y="3488765"/>
        <a:ext cx="1872488" cy="873495"/>
      </dsp:txXfrm>
    </dsp:sp>
    <dsp:sp modelId="{386C48E0-3BB0-4249-A346-6F35C0B8AE9C}">
      <dsp:nvSpPr>
        <dsp:cNvPr id="0" name=""/>
        <dsp:cNvSpPr/>
      </dsp:nvSpPr>
      <dsp:spPr>
        <a:xfrm>
          <a:off x="7216138" y="3505429"/>
          <a:ext cx="949870" cy="823596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D0EF39-6FCA-40C3-8349-3749C8E76FA5}">
      <dsp:nvSpPr>
        <dsp:cNvPr id="0" name=""/>
        <dsp:cNvSpPr/>
      </dsp:nvSpPr>
      <dsp:spPr>
        <a:xfrm>
          <a:off x="7279729" y="3565840"/>
          <a:ext cx="949870" cy="823596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latin typeface="+mj-lt"/>
            </a:rPr>
            <a:t>EOE</a:t>
          </a:r>
          <a:r>
            <a:rPr lang="en-US" sz="4000" b="1" kern="1200" dirty="0">
              <a:latin typeface="+mj-lt"/>
            </a:rPr>
            <a:t> </a:t>
          </a:r>
          <a:r>
            <a:rPr lang="en-US" sz="4000" kern="1200" dirty="0">
              <a:latin typeface="+mj-lt"/>
            </a:rPr>
            <a:t> </a:t>
          </a:r>
        </a:p>
      </dsp:txBody>
      <dsp:txXfrm>
        <a:off x="7303851" y="3589962"/>
        <a:ext cx="901626" cy="7753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FCD18B-89E3-4764-BFF2-E5FD82D9E1EC}">
      <dsp:nvSpPr>
        <dsp:cNvPr id="0" name=""/>
        <dsp:cNvSpPr/>
      </dsp:nvSpPr>
      <dsp:spPr>
        <a:xfrm>
          <a:off x="2571065" y="2133492"/>
          <a:ext cx="3117518" cy="1522865"/>
        </a:xfrm>
        <a:prstGeom prst="ellipse">
          <a:avLst/>
        </a:prstGeom>
        <a:solidFill>
          <a:srgbClr val="0000CC"/>
        </a:solidFill>
        <a:ln w="19050" cap="rnd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rgbClr val="FFFA06"/>
              </a:solidFill>
              <a:latin typeface="+mj-lt"/>
            </a:rPr>
            <a:t>Difficult 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rgbClr val="FFFA06"/>
              </a:solidFill>
              <a:latin typeface="+mj-lt"/>
            </a:rPr>
            <a:t>Points</a:t>
          </a:r>
        </a:p>
      </dsp:txBody>
      <dsp:txXfrm>
        <a:off x="3027615" y="2356510"/>
        <a:ext cx="2204418" cy="1076829"/>
      </dsp:txXfrm>
    </dsp:sp>
    <dsp:sp modelId="{99641DDC-8590-4F14-9DF4-D44D58C323ED}">
      <dsp:nvSpPr>
        <dsp:cNvPr id="0" name=""/>
        <dsp:cNvSpPr/>
      </dsp:nvSpPr>
      <dsp:spPr>
        <a:xfrm rot="16200000">
          <a:off x="3906161" y="1641232"/>
          <a:ext cx="486236" cy="346095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solidFill>
            <a:srgbClr val="C0000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>
        <a:off x="3958075" y="1762365"/>
        <a:ext cx="382408" cy="207657"/>
      </dsp:txXfrm>
    </dsp:sp>
    <dsp:sp modelId="{3F76F2E6-0F43-4F6F-A90C-03E3216AE4EB}">
      <dsp:nvSpPr>
        <dsp:cNvPr id="0" name=""/>
        <dsp:cNvSpPr/>
      </dsp:nvSpPr>
      <dsp:spPr>
        <a:xfrm>
          <a:off x="2735146" y="2592"/>
          <a:ext cx="2789356" cy="1522865"/>
        </a:xfrm>
        <a:prstGeom prst="ellipse">
          <a:avLst/>
        </a:prstGeom>
        <a:solidFill>
          <a:srgbClr val="00B050"/>
        </a:solidFill>
        <a:ln w="19050" cap="rnd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rgbClr val="FFFA06"/>
              </a:solidFill>
              <a:latin typeface="+mj-lt"/>
            </a:rPr>
            <a:t>Symptoms</a:t>
          </a:r>
        </a:p>
      </dsp:txBody>
      <dsp:txXfrm>
        <a:off x="3143638" y="225610"/>
        <a:ext cx="1972372" cy="1076829"/>
      </dsp:txXfrm>
    </dsp:sp>
    <dsp:sp modelId="{4E6CFF0A-2F4E-432D-B62D-7FFEDE2CBFA8}">
      <dsp:nvSpPr>
        <dsp:cNvPr id="0" name=""/>
        <dsp:cNvSpPr/>
      </dsp:nvSpPr>
      <dsp:spPr>
        <a:xfrm rot="3128733" flipV="1">
          <a:off x="5423104" y="3279147"/>
          <a:ext cx="284140" cy="374480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solidFill>
            <a:srgbClr val="C0000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/>
        </a:p>
      </dsp:txBody>
      <dsp:txXfrm rot="10800000">
        <a:off x="5439570" y="3320391"/>
        <a:ext cx="198898" cy="224688"/>
      </dsp:txXfrm>
    </dsp:sp>
    <dsp:sp modelId="{627C0217-7317-4B91-90DB-9A7874BD6AEF}">
      <dsp:nvSpPr>
        <dsp:cNvPr id="0" name=""/>
        <dsp:cNvSpPr/>
      </dsp:nvSpPr>
      <dsp:spPr>
        <a:xfrm>
          <a:off x="5634359" y="3002013"/>
          <a:ext cx="2671440" cy="1522865"/>
        </a:xfrm>
        <a:prstGeom prst="ellipse">
          <a:avLst/>
        </a:prstGeom>
        <a:solidFill>
          <a:srgbClr val="00B050"/>
        </a:solidFill>
        <a:ln w="19050" cap="rnd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rgbClr val="FFFA06"/>
              </a:solidFill>
              <a:latin typeface="+mj-lt"/>
            </a:rPr>
            <a:t>Diagnosis</a:t>
          </a:r>
        </a:p>
      </dsp:txBody>
      <dsp:txXfrm>
        <a:off x="6025582" y="3225031"/>
        <a:ext cx="1888994" cy="1076829"/>
      </dsp:txXfrm>
    </dsp:sp>
    <dsp:sp modelId="{EBCCEA90-DA9C-40D3-BC69-64AFD04CF304}">
      <dsp:nvSpPr>
        <dsp:cNvPr id="0" name=""/>
        <dsp:cNvSpPr/>
      </dsp:nvSpPr>
      <dsp:spPr>
        <a:xfrm rot="9663672" flipV="1">
          <a:off x="2328221" y="3161654"/>
          <a:ext cx="423287" cy="370824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solidFill>
            <a:srgbClr val="C0000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 rot="10800000">
        <a:off x="2436457" y="3217766"/>
        <a:ext cx="312040" cy="222494"/>
      </dsp:txXfrm>
    </dsp:sp>
    <dsp:sp modelId="{60B9AB00-0D57-4EA9-87A3-18ED67AE9D15}">
      <dsp:nvSpPr>
        <dsp:cNvPr id="0" name=""/>
        <dsp:cNvSpPr/>
      </dsp:nvSpPr>
      <dsp:spPr>
        <a:xfrm>
          <a:off x="0" y="3119909"/>
          <a:ext cx="2579139" cy="1522865"/>
        </a:xfrm>
        <a:prstGeom prst="ellipse">
          <a:avLst/>
        </a:prstGeom>
        <a:solidFill>
          <a:srgbClr val="00B050"/>
        </a:solidFill>
        <a:ln w="19050" cap="rnd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rgbClr val="FFFA06"/>
              </a:solidFill>
              <a:latin typeface="+mj-lt"/>
            </a:rPr>
            <a:t>Treatment</a:t>
          </a:r>
        </a:p>
      </dsp:txBody>
      <dsp:txXfrm>
        <a:off x="377706" y="3342927"/>
        <a:ext cx="1823727" cy="10768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BB4C92-F570-4122-9AEC-56CA685D60C6}">
      <dsp:nvSpPr>
        <dsp:cNvPr id="0" name=""/>
        <dsp:cNvSpPr/>
      </dsp:nvSpPr>
      <dsp:spPr>
        <a:xfrm>
          <a:off x="3212895" y="2936196"/>
          <a:ext cx="1786453" cy="5329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3185"/>
              </a:lnTo>
              <a:lnTo>
                <a:pt x="1786453" y="363185"/>
              </a:lnTo>
              <a:lnTo>
                <a:pt x="1786453" y="532944"/>
              </a:lnTo>
            </a:path>
          </a:pathLst>
        </a:custGeom>
        <a:noFill/>
        <a:ln w="57150" cap="rnd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20E51C-1253-468D-A2E9-DF4CF9F7B7AB}">
      <dsp:nvSpPr>
        <dsp:cNvPr id="0" name=""/>
        <dsp:cNvSpPr/>
      </dsp:nvSpPr>
      <dsp:spPr>
        <a:xfrm>
          <a:off x="1374966" y="2936196"/>
          <a:ext cx="1837929" cy="532944"/>
        </a:xfrm>
        <a:custGeom>
          <a:avLst/>
          <a:gdLst/>
          <a:ahLst/>
          <a:cxnLst/>
          <a:rect l="0" t="0" r="0" b="0"/>
          <a:pathLst>
            <a:path>
              <a:moveTo>
                <a:pt x="1837929" y="0"/>
              </a:moveTo>
              <a:lnTo>
                <a:pt x="1837929" y="363185"/>
              </a:lnTo>
              <a:lnTo>
                <a:pt x="0" y="363185"/>
              </a:lnTo>
              <a:lnTo>
                <a:pt x="0" y="532944"/>
              </a:lnTo>
            </a:path>
          </a:pathLst>
        </a:custGeom>
        <a:noFill/>
        <a:ln w="57150" cap="rnd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D12259-D2C1-4331-8D30-8FE3F1BE0367}">
      <dsp:nvSpPr>
        <dsp:cNvPr id="0" name=""/>
        <dsp:cNvSpPr/>
      </dsp:nvSpPr>
      <dsp:spPr>
        <a:xfrm>
          <a:off x="3090596" y="1045284"/>
          <a:ext cx="91440" cy="7272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57533"/>
              </a:lnTo>
              <a:lnTo>
                <a:pt x="122299" y="557533"/>
              </a:lnTo>
              <a:lnTo>
                <a:pt x="122299" y="727291"/>
              </a:lnTo>
            </a:path>
          </a:pathLst>
        </a:custGeom>
        <a:noFill/>
        <a:ln w="57150" cap="rnd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E12BFB-9A0D-43F7-8AF4-72418DCA86FC}">
      <dsp:nvSpPr>
        <dsp:cNvPr id="0" name=""/>
        <dsp:cNvSpPr/>
      </dsp:nvSpPr>
      <dsp:spPr>
        <a:xfrm>
          <a:off x="1774588" y="-118335"/>
          <a:ext cx="2723457" cy="1163619"/>
        </a:xfrm>
        <a:prstGeom prst="roundRect">
          <a:avLst>
            <a:gd name="adj" fmla="val 10000"/>
          </a:avLst>
        </a:prstGeom>
        <a:solidFill>
          <a:srgbClr val="7030A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238B45-20F9-4784-83DF-AAB51D065E3F}">
      <dsp:nvSpPr>
        <dsp:cNvPr id="0" name=""/>
        <dsp:cNvSpPr/>
      </dsp:nvSpPr>
      <dsp:spPr>
        <a:xfrm>
          <a:off x="1978196" y="75092"/>
          <a:ext cx="2723457" cy="1163619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>
              <a:solidFill>
                <a:schemeClr val="tx1"/>
              </a:solidFill>
              <a:latin typeface="+mj-lt"/>
            </a:rPr>
            <a:t>GERD</a:t>
          </a:r>
        </a:p>
      </dsp:txBody>
      <dsp:txXfrm>
        <a:off x="2012277" y="109173"/>
        <a:ext cx="2655295" cy="1095457"/>
      </dsp:txXfrm>
    </dsp:sp>
    <dsp:sp modelId="{4C73FC1E-E8FA-41B7-B7A5-0EA57227E684}">
      <dsp:nvSpPr>
        <dsp:cNvPr id="0" name=""/>
        <dsp:cNvSpPr/>
      </dsp:nvSpPr>
      <dsp:spPr>
        <a:xfrm>
          <a:off x="1621796" y="1772576"/>
          <a:ext cx="3182198" cy="116361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D6B0E5-7770-4324-BAEA-26FA9D8DFFFE}">
      <dsp:nvSpPr>
        <dsp:cNvPr id="0" name=""/>
        <dsp:cNvSpPr/>
      </dsp:nvSpPr>
      <dsp:spPr>
        <a:xfrm>
          <a:off x="1825404" y="1966003"/>
          <a:ext cx="3182198" cy="1163619"/>
        </a:xfrm>
        <a:prstGeom prst="roundRect">
          <a:avLst>
            <a:gd name="adj" fmla="val 10000"/>
          </a:avLst>
        </a:prstGeom>
        <a:solidFill>
          <a:srgbClr val="FFFA06">
            <a:alpha val="90000"/>
          </a:srgb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rgbClr val="0033CC"/>
              </a:solidFill>
              <a:latin typeface="+mj-lt"/>
            </a:rPr>
            <a:t>Clinical 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rgbClr val="0033CC"/>
              </a:solidFill>
              <a:latin typeface="+mj-lt"/>
            </a:rPr>
            <a:t>presentation</a:t>
          </a:r>
        </a:p>
      </dsp:txBody>
      <dsp:txXfrm>
        <a:off x="1859485" y="2000084"/>
        <a:ext cx="3114036" cy="1095457"/>
      </dsp:txXfrm>
    </dsp:sp>
    <dsp:sp modelId="{0E1135CB-93D2-4CC0-87B7-6E5801EFE466}">
      <dsp:nvSpPr>
        <dsp:cNvPr id="0" name=""/>
        <dsp:cNvSpPr/>
      </dsp:nvSpPr>
      <dsp:spPr>
        <a:xfrm>
          <a:off x="-203608" y="3469140"/>
          <a:ext cx="3157148" cy="116361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2031AA-0001-4C29-B5C1-AEA7F247C21E}">
      <dsp:nvSpPr>
        <dsp:cNvPr id="0" name=""/>
        <dsp:cNvSpPr/>
      </dsp:nvSpPr>
      <dsp:spPr>
        <a:xfrm>
          <a:off x="0" y="3662567"/>
          <a:ext cx="3157148" cy="1163619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rgbClr val="FF0000"/>
              </a:solidFill>
              <a:latin typeface="+mj-lt"/>
            </a:rPr>
            <a:t>Typical</a:t>
          </a:r>
          <a:r>
            <a:rPr lang="en-US" sz="2400" b="1" kern="1200" dirty="0">
              <a:latin typeface="+mj-lt"/>
            </a:rPr>
            <a:t>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latin typeface="+mj-lt"/>
            </a:rPr>
            <a:t>(</a:t>
          </a:r>
          <a:r>
            <a:rPr lang="en-US" sz="2400" b="1" kern="1200" dirty="0" err="1">
              <a:latin typeface="+mj-lt"/>
            </a:rPr>
            <a:t>classic,Esophageal</a:t>
          </a:r>
          <a:r>
            <a:rPr lang="en-US" sz="2400" b="1" kern="1200" dirty="0">
              <a:latin typeface="+mj-lt"/>
            </a:rPr>
            <a:t> </a:t>
          </a:r>
          <a:r>
            <a:rPr lang="en-US" sz="1800" b="1" kern="1200" dirty="0">
              <a:latin typeface="+mj-lt"/>
            </a:rPr>
            <a:t>)</a:t>
          </a:r>
        </a:p>
      </dsp:txBody>
      <dsp:txXfrm>
        <a:off x="34081" y="3696648"/>
        <a:ext cx="3088986" cy="1095457"/>
      </dsp:txXfrm>
    </dsp:sp>
    <dsp:sp modelId="{252DCDF6-BC09-4768-8220-BD11E3C095C5}">
      <dsp:nvSpPr>
        <dsp:cNvPr id="0" name=""/>
        <dsp:cNvSpPr/>
      </dsp:nvSpPr>
      <dsp:spPr>
        <a:xfrm>
          <a:off x="3572907" y="3469140"/>
          <a:ext cx="2852884" cy="116361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87C6A0-EC6C-4CFF-8A73-51B336B21A58}">
      <dsp:nvSpPr>
        <dsp:cNvPr id="0" name=""/>
        <dsp:cNvSpPr/>
      </dsp:nvSpPr>
      <dsp:spPr>
        <a:xfrm>
          <a:off x="3776515" y="3662567"/>
          <a:ext cx="2852884" cy="1163619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rgbClr val="FF0000"/>
              </a:solidFill>
              <a:latin typeface="+mj-lt"/>
            </a:rPr>
            <a:t>Atypical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latin typeface="+mj-lt"/>
            </a:rPr>
            <a:t>(Ext. Esophageal )</a:t>
          </a:r>
        </a:p>
      </dsp:txBody>
      <dsp:txXfrm>
        <a:off x="3810596" y="3696648"/>
        <a:ext cx="2784722" cy="10954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8CFFEF-0345-49E4-B9AC-FC206DF45087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3013BA-9B6C-467C-ADB6-795B7C634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03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5A32FC-9688-47CF-8941-D49466BE908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785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D5D1E2-12B7-4882-B774-F74E1280C0D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3013BA-9B6C-467C-ADB6-795B7C63404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0936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BD2B3C-C6E2-4E95-8FA7-9BFD23BD290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302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EB87-C272-4ACC-849F-52733E301BE0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B2D9-F684-42A3-89E8-667E381CD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463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EB87-C272-4ACC-849F-52733E301BE0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B2D9-F684-42A3-89E8-667E381CD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76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EB87-C272-4ACC-849F-52733E301BE0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B2D9-F684-42A3-89E8-667E381CDBD6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63199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EB87-C272-4ACC-849F-52733E301BE0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B2D9-F684-42A3-89E8-667E381CD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8303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EB87-C272-4ACC-849F-52733E301BE0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B2D9-F684-42A3-89E8-667E381CDBD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15053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EB87-C272-4ACC-849F-52733E301BE0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B2D9-F684-42A3-89E8-667E381CD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6310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EB87-C272-4ACC-849F-52733E301BE0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B2D9-F684-42A3-89E8-667E381CD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9757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EB87-C272-4ACC-849F-52733E301BE0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B2D9-F684-42A3-89E8-667E381CD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123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EB87-C272-4ACC-849F-52733E301BE0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B2D9-F684-42A3-89E8-667E381CD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08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EB87-C272-4ACC-849F-52733E301BE0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B2D9-F684-42A3-89E8-667E381CD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368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EB87-C272-4ACC-849F-52733E301BE0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B2D9-F684-42A3-89E8-667E381CD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954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EB87-C272-4ACC-849F-52733E301BE0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B2D9-F684-42A3-89E8-667E381CD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385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EB87-C272-4ACC-849F-52733E301BE0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B2D9-F684-42A3-89E8-667E381CD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282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EB87-C272-4ACC-849F-52733E301BE0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B2D9-F684-42A3-89E8-667E381CD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425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EB87-C272-4ACC-849F-52733E301BE0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B2D9-F684-42A3-89E8-667E381CD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995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EB87-C272-4ACC-849F-52733E301BE0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B2D9-F684-42A3-89E8-667E381CD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972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3EB87-C272-4ACC-849F-52733E301BE0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145B2D9-F684-42A3-89E8-667E381CD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199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2981" y="-258347"/>
            <a:ext cx="7766936" cy="3292885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dirty="0">
                <a:solidFill>
                  <a:srgbClr val="00B05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 the Name of God</a:t>
            </a:r>
            <a:br>
              <a:rPr lang="en-US" sz="3200" b="1" dirty="0">
                <a:solidFill>
                  <a:schemeClr val="accent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sz="3200" b="1" dirty="0">
                <a:solidFill>
                  <a:schemeClr val="accent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200" b="1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GER/GERD</a:t>
            </a:r>
            <a:br>
              <a:rPr lang="en-US" sz="3200" b="1" dirty="0">
                <a:solidFill>
                  <a:schemeClr val="accent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sz="3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endParaRPr lang="fa-IR" sz="3200" b="1" dirty="0">
              <a:solidFill>
                <a:srgbClr val="FF0000"/>
              </a:solidFill>
              <a:effectLst>
                <a:reflection blurRad="6350" stA="55000" endA="50" endPos="85000" dir="5400000" sy="-100000" algn="bl" rotWithShape="0"/>
              </a:effectLst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5813" y="2382785"/>
            <a:ext cx="9096499" cy="2530077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n-US" sz="2800" b="1" i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                                           </a:t>
            </a:r>
            <a:r>
              <a:rPr lang="en-US" sz="3300" b="1" dirty="0">
                <a:solidFill>
                  <a:schemeClr val="tx1"/>
                </a:solidFill>
                <a:latin typeface="+mj-lt"/>
                <a:ea typeface="Segoe UI" panose="020B0502040204020203" pitchFamily="34" charset="0"/>
                <a:cs typeface="Segoe UI" panose="020B0502040204020203" pitchFamily="34" charset="0"/>
              </a:rPr>
              <a:t>M. </a:t>
            </a:r>
            <a:r>
              <a:rPr lang="en-US" sz="3300" b="1" dirty="0" err="1">
                <a:solidFill>
                  <a:schemeClr val="tx1"/>
                </a:solidFill>
                <a:latin typeface="+mj-lt"/>
                <a:ea typeface="Segoe UI" panose="020B0502040204020203" pitchFamily="34" charset="0"/>
                <a:cs typeface="Segoe UI" panose="020B0502040204020203" pitchFamily="34" charset="0"/>
              </a:rPr>
              <a:t>Haghighat</a:t>
            </a:r>
            <a:endParaRPr lang="en-US" sz="3300" b="1" dirty="0">
              <a:solidFill>
                <a:schemeClr val="tx1"/>
              </a:solidFill>
              <a:latin typeface="+mj-lt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l"/>
            <a:r>
              <a:rPr lang="en-US" sz="3100" b="1" dirty="0">
                <a:solidFill>
                  <a:schemeClr val="tx1"/>
                </a:solidFill>
                <a:latin typeface="+mj-lt"/>
                <a:ea typeface="Segoe UI" panose="020B0502040204020203" pitchFamily="34" charset="0"/>
                <a:cs typeface="Segoe UI" panose="020B0502040204020203" pitchFamily="34" charset="0"/>
              </a:rPr>
              <a:t>  </a:t>
            </a:r>
          </a:p>
          <a:p>
            <a:pPr algn="l"/>
            <a:r>
              <a:rPr lang="en-US" sz="3100" b="1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      </a:t>
            </a:r>
            <a:r>
              <a:rPr lang="en-US" sz="3100" b="1" dirty="0">
                <a:solidFill>
                  <a:schemeClr val="tx1"/>
                </a:solidFill>
                <a:latin typeface="+mj-lt"/>
                <a:ea typeface="Segoe UI" panose="020B0502040204020203" pitchFamily="34" charset="0"/>
                <a:cs typeface="Segoe UI" panose="020B0502040204020203" pitchFamily="34" charset="0"/>
              </a:rPr>
              <a:t>Professor of ped. Gastroenterology and Hepatology</a:t>
            </a:r>
          </a:p>
          <a:p>
            <a:pPr algn="l"/>
            <a:endParaRPr lang="en-US" sz="3100" b="1" dirty="0">
              <a:solidFill>
                <a:schemeClr val="tx1"/>
              </a:solidFill>
              <a:latin typeface="+mj-lt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l"/>
            <a:r>
              <a:rPr lang="en-US" sz="3100" b="1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                               SUMS , Shiraz , IRAN ,1404</a:t>
            </a:r>
            <a:endParaRPr lang="fa-IR" sz="3100" b="1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05044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D063F-1574-A880-8703-8653BCE45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862" y="79951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RS ,</a:t>
            </a:r>
            <a:r>
              <a:rPr lang="en-US" sz="3200" b="1" dirty="0">
                <a:solidFill>
                  <a:srgbClr val="2501BF"/>
                </a:solidFill>
              </a:rPr>
              <a:t> Etiology</a:t>
            </a:r>
            <a:br>
              <a:rPr lang="en-US" sz="3200" b="1" dirty="0">
                <a:solidFill>
                  <a:srgbClr val="2501BF"/>
                </a:solidFill>
              </a:rPr>
            </a:b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E8EB17-FD2C-29EF-6E2D-7DC1EF3CA2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5547" y="497160"/>
            <a:ext cx="8596668" cy="57966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sz="2800" b="1" dirty="0">
              <a:solidFill>
                <a:srgbClr val="2501BF"/>
              </a:solidFill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0070C0"/>
                </a:solidFill>
              </a:rPr>
              <a:t> </a:t>
            </a:r>
            <a:r>
              <a:rPr lang="en-US" sz="2600" b="1" dirty="0">
                <a:solidFill>
                  <a:schemeClr val="tx1"/>
                </a:solidFill>
              </a:rPr>
              <a:t>In </a:t>
            </a:r>
            <a:r>
              <a:rPr lang="en-US" sz="2600" b="1" dirty="0">
                <a:solidFill>
                  <a:srgbClr val="FF0000"/>
                </a:solidFill>
              </a:rPr>
              <a:t>most</a:t>
            </a:r>
            <a:r>
              <a:rPr lang="en-US" sz="2600" b="1" dirty="0">
                <a:solidFill>
                  <a:schemeClr val="tx1"/>
                </a:solidFill>
              </a:rPr>
              <a:t> of the cases with </a:t>
            </a:r>
            <a:r>
              <a:rPr lang="en-US" sz="2600" b="1" dirty="0">
                <a:solidFill>
                  <a:srgbClr val="FF0000"/>
                </a:solidFill>
              </a:rPr>
              <a:t>RS</a:t>
            </a:r>
            <a:r>
              <a:rPr lang="en-US" sz="2600" b="1" dirty="0">
                <a:solidFill>
                  <a:schemeClr val="tx1"/>
                </a:solidFill>
              </a:rPr>
              <a:t>, there is a </a:t>
            </a:r>
            <a:r>
              <a:rPr lang="en-US" sz="2600" b="1" dirty="0">
                <a:solidFill>
                  <a:srgbClr val="FF0000"/>
                </a:solidFill>
              </a:rPr>
              <a:t>trigger event,</a:t>
            </a:r>
          </a:p>
          <a:p>
            <a:pPr marL="0" indent="0">
              <a:buNone/>
            </a:pPr>
            <a:r>
              <a:rPr lang="en-US" sz="2600" b="1" dirty="0">
                <a:solidFill>
                  <a:srgbClr val="FF0000"/>
                </a:solidFill>
              </a:rPr>
              <a:t> </a:t>
            </a:r>
            <a:r>
              <a:rPr lang="en-US" sz="2600" b="1" dirty="0">
                <a:solidFill>
                  <a:srgbClr val="2501BF"/>
                </a:solidFill>
              </a:rPr>
              <a:t>such as:.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0070C0"/>
                </a:solidFill>
              </a:rPr>
              <a:t>            </a:t>
            </a:r>
            <a:r>
              <a:rPr lang="en-US" sz="2600" b="1" dirty="0">
                <a:solidFill>
                  <a:schemeClr val="tx1"/>
                </a:solidFill>
              </a:rPr>
              <a:t>1-Behavioral or psychological factors</a:t>
            </a:r>
          </a:p>
          <a:p>
            <a:pPr marL="0" indent="0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600" b="1" dirty="0">
                <a:solidFill>
                  <a:schemeClr val="tx1"/>
                </a:solidFill>
              </a:rPr>
              <a:t>              2-Stress, anxiety or depression</a:t>
            </a:r>
          </a:p>
          <a:p>
            <a:pPr marL="0" indent="0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600" b="1" dirty="0">
                <a:solidFill>
                  <a:schemeClr val="tx1"/>
                </a:solidFill>
              </a:rPr>
              <a:t>              3-Developmental factors (</a:t>
            </a:r>
            <a:r>
              <a:rPr lang="en-US" sz="2600" b="1" dirty="0">
                <a:solidFill>
                  <a:srgbClr val="FF0000"/>
                </a:solidFill>
              </a:rPr>
              <a:t>DD</a:t>
            </a:r>
            <a:r>
              <a:rPr lang="en-US" sz="2600" b="1" dirty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600" b="1" dirty="0">
                <a:solidFill>
                  <a:schemeClr val="tx1"/>
                </a:solidFill>
              </a:rPr>
              <a:t>              </a:t>
            </a:r>
            <a:r>
              <a:rPr lang="en-US" sz="2600" b="1" dirty="0">
                <a:solidFill>
                  <a:srgbClr val="C00000"/>
                </a:solidFill>
              </a:rPr>
              <a:t>4-Environmental factors: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                                               </a:t>
            </a:r>
            <a:r>
              <a:rPr lang="en-US" sz="2400" b="1" dirty="0">
                <a:solidFill>
                  <a:srgbClr val="2501BF"/>
                </a:solidFill>
              </a:rPr>
              <a:t> *Neglect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2501BF"/>
                </a:solidFill>
              </a:rPr>
              <a:t>                                                *lack of attention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2501BF"/>
                </a:solidFill>
              </a:rPr>
              <a:t>                                                *Other environmental stressors</a:t>
            </a:r>
          </a:p>
        </p:txBody>
      </p:sp>
    </p:spTree>
    <p:extLst>
      <p:ext uri="{BB962C8B-B14F-4D97-AF65-F5344CB8AC3E}">
        <p14:creationId xmlns:p14="http://schemas.microsoft.com/office/powerpoint/2010/main" val="24178078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5DD6D-D4FA-3226-6A9C-4A789D392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865" y="186503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RS ,</a:t>
            </a:r>
            <a:r>
              <a:rPr lang="en-US" sz="3200" b="1" dirty="0">
                <a:solidFill>
                  <a:srgbClr val="2501BF"/>
                </a:solidFill>
              </a:rPr>
              <a:t> Etiology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8FF56-7394-2DD5-C404-C49C4744F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9087" y="1002231"/>
            <a:ext cx="8596668" cy="535798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/>
              <a:t>The </a:t>
            </a:r>
            <a:r>
              <a:rPr lang="en-US" sz="2400" b="1" dirty="0">
                <a:solidFill>
                  <a:srgbClr val="FF0000"/>
                </a:solidFill>
              </a:rPr>
              <a:t>body</a:t>
            </a:r>
            <a:r>
              <a:rPr lang="en-US" sz="2400" b="1" dirty="0"/>
              <a:t> has </a:t>
            </a:r>
            <a:r>
              <a:rPr lang="en-US" sz="2400" b="1" dirty="0">
                <a:solidFill>
                  <a:srgbClr val="FF0000"/>
                </a:solidFill>
              </a:rPr>
              <a:t>learned</a:t>
            </a:r>
            <a:r>
              <a:rPr lang="en-US" sz="2400" b="1" dirty="0"/>
              <a:t> to contract the abdominal</a:t>
            </a:r>
          </a:p>
          <a:p>
            <a:pPr marL="0" indent="0">
              <a:buNone/>
            </a:pPr>
            <a:r>
              <a:rPr lang="en-US" sz="2400" b="1" dirty="0"/>
              <a:t> muscles , increases intra-abdominal pressure ,which</a:t>
            </a:r>
          </a:p>
          <a:p>
            <a:pPr marL="0" indent="0">
              <a:buNone/>
            </a:pPr>
            <a:r>
              <a:rPr lang="en-US" sz="2400" b="1" dirty="0"/>
              <a:t> results in vomiting (regurgitation).</a:t>
            </a:r>
          </a:p>
          <a:p>
            <a:pPr marL="0" indent="0">
              <a:buNone/>
            </a:pPr>
            <a:r>
              <a:rPr lang="en-US" sz="2400" b="1" dirty="0"/>
              <a:t> 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C00000"/>
                </a:solidFill>
              </a:rPr>
              <a:t>They may have unusual behaviors: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2501BF"/>
                </a:solidFill>
              </a:rPr>
              <a:t>                          1-Straining and arching the back</a:t>
            </a:r>
          </a:p>
          <a:p>
            <a:pPr marL="0" indent="0">
              <a:buNone/>
            </a:pPr>
            <a:endParaRPr lang="en-US" sz="2400" b="1" dirty="0">
              <a:solidFill>
                <a:srgbClr val="2501BF"/>
              </a:solidFill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2501BF"/>
                </a:solidFill>
              </a:rPr>
              <a:t>                          2- Holding the head back</a:t>
            </a:r>
          </a:p>
          <a:p>
            <a:pPr marL="0" indent="0">
              <a:buNone/>
            </a:pPr>
            <a:endParaRPr lang="en-US" sz="2400" b="1" dirty="0">
              <a:solidFill>
                <a:srgbClr val="2501BF"/>
              </a:solidFill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2501BF"/>
                </a:solidFill>
              </a:rPr>
              <a:t>                          3-Tightening the abdominal muscles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2501BF"/>
                </a:solidFill>
              </a:rPr>
              <a:t>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5991243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91542-88CB-629D-369F-BBA692D98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512" y="194153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                    RS , </a:t>
            </a:r>
            <a:r>
              <a:rPr lang="en-US" sz="3600" b="1" dirty="0">
                <a:solidFill>
                  <a:srgbClr val="2501BF"/>
                </a:solidFill>
              </a:rPr>
              <a:t>Characteristics</a:t>
            </a:r>
            <a:br>
              <a:rPr lang="en-US" sz="3600" b="1" dirty="0">
                <a:solidFill>
                  <a:srgbClr val="2501BF"/>
                </a:solidFill>
              </a:rPr>
            </a:br>
            <a:br>
              <a:rPr lang="en-US" sz="3600" b="1" dirty="0">
                <a:solidFill>
                  <a:srgbClr val="002060"/>
                </a:solidFill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61DE3-8C28-2077-2424-D024A91EF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5819" y="1107471"/>
            <a:ext cx="8596668" cy="507931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300" b="1" dirty="0">
                <a:solidFill>
                  <a:srgbClr val="C00000"/>
                </a:solidFill>
              </a:rPr>
              <a:t>Age of presentation: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70C0"/>
                </a:solidFill>
              </a:rPr>
              <a:t>             </a:t>
            </a:r>
            <a:r>
              <a:rPr lang="en-US" sz="2600" b="1" dirty="0">
                <a:solidFill>
                  <a:srgbClr val="2501BF"/>
                </a:solidFill>
              </a:rPr>
              <a:t>1-Infants: </a:t>
            </a:r>
          </a:p>
          <a:p>
            <a:pPr marL="0" indent="0">
              <a:buNone/>
            </a:pPr>
            <a:r>
              <a:rPr lang="en-US" sz="2600" b="1" dirty="0">
                <a:solidFill>
                  <a:srgbClr val="0070C0"/>
                </a:solidFill>
              </a:rPr>
              <a:t>                  </a:t>
            </a:r>
            <a:r>
              <a:rPr lang="en-US" sz="2600" b="1" dirty="0">
                <a:solidFill>
                  <a:srgbClr val="2501BF"/>
                </a:solidFill>
              </a:rPr>
              <a:t>RS</a:t>
            </a:r>
            <a:r>
              <a:rPr lang="en-US" sz="2600" b="1" dirty="0">
                <a:solidFill>
                  <a:schemeClr val="tx1"/>
                </a:solidFill>
              </a:rPr>
              <a:t> occurs </a:t>
            </a:r>
            <a:r>
              <a:rPr lang="en-US" sz="2600" b="1" dirty="0">
                <a:solidFill>
                  <a:srgbClr val="FF0000"/>
                </a:solidFill>
              </a:rPr>
              <a:t>mostly </a:t>
            </a:r>
            <a:r>
              <a:rPr lang="en-US" sz="2600" b="1" dirty="0">
                <a:solidFill>
                  <a:schemeClr val="tx1"/>
                </a:solidFill>
              </a:rPr>
              <a:t>in infants and young children. </a:t>
            </a:r>
          </a:p>
          <a:p>
            <a:pPr marL="0" indent="0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600" b="1" dirty="0">
                <a:solidFill>
                  <a:schemeClr val="tx1"/>
                </a:solidFill>
              </a:rPr>
              <a:t>                  Usually begins between:</a:t>
            </a:r>
            <a:r>
              <a:rPr lang="en-US" sz="2600" b="1" dirty="0">
                <a:solidFill>
                  <a:srgbClr val="FF0000"/>
                </a:solidFill>
              </a:rPr>
              <a:t>3-8 mo.</a:t>
            </a:r>
          </a:p>
          <a:p>
            <a:pPr marL="0" indent="0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600" b="1" dirty="0">
                <a:solidFill>
                  <a:srgbClr val="0070C0"/>
                </a:solidFill>
              </a:rPr>
              <a:t>             </a:t>
            </a:r>
            <a:r>
              <a:rPr lang="en-US" sz="2600" b="1" dirty="0">
                <a:solidFill>
                  <a:srgbClr val="2501BF"/>
                </a:solidFill>
              </a:rPr>
              <a:t>2-Children and adolescence</a:t>
            </a:r>
            <a:r>
              <a:rPr lang="en-US" sz="2600" b="1" dirty="0">
                <a:solidFill>
                  <a:srgbClr val="0070C0"/>
                </a:solidFill>
              </a:rPr>
              <a:t>:</a:t>
            </a:r>
            <a:r>
              <a:rPr lang="en-US" sz="2600" b="1" dirty="0">
                <a:solidFill>
                  <a:srgbClr val="FF0000"/>
                </a:solidFill>
              </a:rPr>
              <a:t>8-18yr</a:t>
            </a:r>
          </a:p>
          <a:p>
            <a:pPr marL="0" indent="0">
              <a:buNone/>
            </a:pPr>
            <a:endParaRPr lang="en-US" sz="2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600" b="1" dirty="0">
                <a:solidFill>
                  <a:srgbClr val="2501BF"/>
                </a:solidFill>
              </a:rPr>
              <a:t>             3- Adults: </a:t>
            </a:r>
            <a:r>
              <a:rPr lang="en-US" sz="2600" b="1" dirty="0">
                <a:solidFill>
                  <a:srgbClr val="FF0000"/>
                </a:solidFill>
              </a:rPr>
              <a:t>Unusual</a:t>
            </a:r>
          </a:p>
          <a:p>
            <a:pPr marL="0" indent="0">
              <a:buNone/>
            </a:pPr>
            <a:r>
              <a:rPr lang="en-US" sz="2600" b="1" dirty="0">
                <a:solidFill>
                  <a:srgbClr val="0070C0"/>
                </a:solidFill>
              </a:rPr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152741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43F20-F3DB-D509-979D-326B222C9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     RS</a:t>
            </a:r>
            <a:r>
              <a:rPr lang="en-US" sz="3200" b="1" dirty="0">
                <a:solidFill>
                  <a:srgbClr val="2501BF"/>
                </a:solidFill>
              </a:rPr>
              <a:t> , Characteristics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85FC4-D236-6B4A-0E7F-25F6A14678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7257" y="818171"/>
            <a:ext cx="8596668" cy="489196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C00000"/>
                </a:solidFill>
              </a:rPr>
              <a:t>Usually has three phases: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C00000"/>
                </a:solidFill>
              </a:rPr>
              <a:t>  </a:t>
            </a:r>
            <a:r>
              <a:rPr lang="en-US" sz="2400" b="1" dirty="0">
                <a:solidFill>
                  <a:schemeClr val="tx1"/>
                </a:solidFill>
              </a:rPr>
              <a:t>1-Regurgitation of undigested or partially digested food</a:t>
            </a:r>
          </a:p>
          <a:p>
            <a:pPr marL="0" indent="0">
              <a:buNone/>
            </a:pPr>
            <a:endParaRPr lang="en-US" sz="24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  2-Re-chewing</a:t>
            </a:r>
          </a:p>
          <a:p>
            <a:pPr marL="0" indent="0">
              <a:buNone/>
            </a:pPr>
            <a:endParaRPr lang="en-US" sz="24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  3- Re-swallowing or spitting </a:t>
            </a:r>
          </a:p>
          <a:p>
            <a:pPr marL="0" indent="0">
              <a:buNone/>
            </a:pPr>
            <a:endParaRPr lang="en-US" sz="24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These cases </a:t>
            </a:r>
            <a:r>
              <a:rPr lang="en-US" sz="2400" b="1" dirty="0" err="1">
                <a:solidFill>
                  <a:srgbClr val="FF0000"/>
                </a:solidFill>
              </a:rPr>
              <a:t>don,t</a:t>
            </a:r>
            <a:r>
              <a:rPr lang="en-US" sz="2400" b="1" dirty="0">
                <a:solidFill>
                  <a:srgbClr val="FF0000"/>
                </a:solidFill>
              </a:rPr>
              <a:t> have </a:t>
            </a:r>
            <a:r>
              <a:rPr lang="en-US" sz="2400" b="1" dirty="0">
                <a:solidFill>
                  <a:srgbClr val="2501BF"/>
                </a:solidFill>
              </a:rPr>
              <a:t>forceful, projectile vomiting 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and also </a:t>
            </a:r>
            <a:r>
              <a:rPr lang="en-US" sz="2400" b="1" dirty="0">
                <a:solidFill>
                  <a:srgbClr val="2501BF"/>
                </a:solidFill>
              </a:rPr>
              <a:t>retching.</a:t>
            </a:r>
          </a:p>
          <a:p>
            <a:pPr marL="0" indent="0">
              <a:buNone/>
            </a:pPr>
            <a:endParaRPr lang="en-US" sz="2400" b="1" dirty="0">
              <a:solidFill>
                <a:srgbClr val="2501BF"/>
              </a:solidFill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Episodes often persist </a:t>
            </a:r>
            <a:r>
              <a:rPr lang="en-US" sz="2400" b="1" dirty="0">
                <a:solidFill>
                  <a:srgbClr val="FF0000"/>
                </a:solidFill>
              </a:rPr>
              <a:t>1-2 </a:t>
            </a:r>
            <a:r>
              <a:rPr lang="en-US" sz="2400" b="1" dirty="0" err="1">
                <a:solidFill>
                  <a:srgbClr val="FF0000"/>
                </a:solidFill>
              </a:rPr>
              <a:t>hrs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after meal.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8464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C3DD7-E11C-063F-107B-DD36276BA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236" y="204281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RS</a:t>
            </a:r>
            <a:r>
              <a:rPr lang="en-US" sz="3200" b="1" dirty="0">
                <a:solidFill>
                  <a:srgbClr val="2501BF"/>
                </a:solidFill>
              </a:rPr>
              <a:t> , Characteristics</a:t>
            </a:r>
            <a:br>
              <a:rPr lang="en-US" sz="3200" b="1" dirty="0">
                <a:solidFill>
                  <a:srgbClr val="FF0000"/>
                </a:solidFill>
              </a:rPr>
            </a:br>
            <a:br>
              <a:rPr lang="en-US" sz="3200" b="1" dirty="0">
                <a:solidFill>
                  <a:srgbClr val="FF0000"/>
                </a:solidFill>
              </a:rPr>
            </a:b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3FF7D3-E86B-54C5-A5FD-E20C18664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9283" y="1201891"/>
            <a:ext cx="8596668" cy="49795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600" b="1" dirty="0">
                <a:solidFill>
                  <a:schemeClr val="tx1"/>
                </a:solidFill>
              </a:rPr>
              <a:t>1-Symptoms usually occurs within in </a:t>
            </a:r>
            <a:r>
              <a:rPr lang="en-US" sz="2600" b="1" dirty="0">
                <a:solidFill>
                  <a:srgbClr val="FF0000"/>
                </a:solidFill>
              </a:rPr>
              <a:t>5-10</a:t>
            </a:r>
            <a:r>
              <a:rPr lang="en-US" sz="2600" b="1" dirty="0">
                <a:solidFill>
                  <a:schemeClr val="tx1"/>
                </a:solidFill>
              </a:rPr>
              <a:t> </a:t>
            </a:r>
            <a:r>
              <a:rPr lang="en-US" sz="2600" b="1" dirty="0">
                <a:solidFill>
                  <a:srgbClr val="2501BF"/>
                </a:solidFill>
              </a:rPr>
              <a:t>minutes</a:t>
            </a:r>
          </a:p>
          <a:p>
            <a:pPr marL="0" indent="0">
              <a:buNone/>
            </a:pPr>
            <a:r>
              <a:rPr lang="en-US" sz="2600" b="1" dirty="0">
                <a:solidFill>
                  <a:srgbClr val="2501BF"/>
                </a:solidFill>
              </a:rPr>
              <a:t>   (shortly) </a:t>
            </a:r>
            <a:r>
              <a:rPr lang="en-US" sz="2600" b="1" dirty="0">
                <a:solidFill>
                  <a:schemeClr val="tx1"/>
                </a:solidFill>
              </a:rPr>
              <a:t>after eating.</a:t>
            </a:r>
          </a:p>
          <a:p>
            <a:pPr marL="0" indent="0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600" b="1" dirty="0">
                <a:solidFill>
                  <a:schemeClr val="tx1"/>
                </a:solidFill>
              </a:rPr>
              <a:t>2- The patient is </a:t>
            </a:r>
            <a:r>
              <a:rPr lang="en-US" sz="2600" b="1" dirty="0">
                <a:solidFill>
                  <a:srgbClr val="FF0000"/>
                </a:solidFill>
              </a:rPr>
              <a:t>aware </a:t>
            </a:r>
            <a:r>
              <a:rPr lang="en-US" sz="2600" b="1" dirty="0">
                <a:solidFill>
                  <a:schemeClr val="tx1"/>
                </a:solidFill>
              </a:rPr>
              <a:t>of the behavior.</a:t>
            </a:r>
          </a:p>
          <a:p>
            <a:pPr marL="0" indent="0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600" b="1" dirty="0">
                <a:solidFill>
                  <a:schemeClr val="tx1"/>
                </a:solidFill>
              </a:rPr>
              <a:t>3- Patient is </a:t>
            </a:r>
            <a:r>
              <a:rPr lang="en-US" sz="2600" b="1" dirty="0">
                <a:solidFill>
                  <a:srgbClr val="FF0000"/>
                </a:solidFill>
              </a:rPr>
              <a:t>awake</a:t>
            </a:r>
            <a:r>
              <a:rPr lang="en-US" sz="2600" b="1" dirty="0">
                <a:solidFill>
                  <a:schemeClr val="tx1"/>
                </a:solidFill>
              </a:rPr>
              <a:t> at the time of regurgitation</a:t>
            </a:r>
          </a:p>
          <a:p>
            <a:pPr marL="0" indent="0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600" b="1" dirty="0">
                <a:solidFill>
                  <a:schemeClr val="tx1"/>
                </a:solidFill>
              </a:rPr>
              <a:t>4-Unlike GERD</a:t>
            </a:r>
            <a:r>
              <a:rPr lang="en-US" sz="2600" b="1" dirty="0">
                <a:solidFill>
                  <a:srgbClr val="2501BF"/>
                </a:solidFill>
              </a:rPr>
              <a:t>, RS </a:t>
            </a:r>
            <a:r>
              <a:rPr lang="en-US" sz="2600" b="1" dirty="0">
                <a:solidFill>
                  <a:schemeClr val="tx1"/>
                </a:solidFill>
              </a:rPr>
              <a:t>episodes are </a:t>
            </a:r>
            <a:r>
              <a:rPr lang="en-US" sz="2600" b="1" dirty="0">
                <a:solidFill>
                  <a:srgbClr val="FF0000"/>
                </a:solidFill>
              </a:rPr>
              <a:t>not nocturnal</a:t>
            </a:r>
            <a:endParaRPr lang="en-US" sz="26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600" b="1" dirty="0">
                <a:solidFill>
                  <a:srgbClr val="2501BF"/>
                </a:solidFill>
              </a:rPr>
              <a:t>    (does not occur during sleep).</a:t>
            </a:r>
            <a:endParaRPr lang="en-US" sz="26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600" b="1" dirty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0612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8F688-7657-64E5-0E88-8557FE68D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317" y="68689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RS , </a:t>
            </a:r>
            <a:r>
              <a:rPr lang="en-US" sz="3200" b="1" dirty="0">
                <a:solidFill>
                  <a:srgbClr val="2501BF"/>
                </a:solidFill>
              </a:rPr>
              <a:t>Diagnosis</a:t>
            </a:r>
            <a:br>
              <a:rPr lang="en-US" sz="3200" b="1" dirty="0">
                <a:solidFill>
                  <a:srgbClr val="2501BF"/>
                </a:solidFill>
              </a:rPr>
            </a:br>
            <a:endParaRPr lang="en-US" sz="3200" dirty="0">
              <a:solidFill>
                <a:srgbClr val="2501B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0A87A-AE60-3136-4011-A7B58E550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4259" y="895992"/>
            <a:ext cx="8953049" cy="516434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600" b="1" dirty="0">
                <a:solidFill>
                  <a:srgbClr val="C00000"/>
                </a:solidFill>
              </a:rPr>
              <a:t>By close observation of :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         1-The mother-child relationship</a:t>
            </a:r>
          </a:p>
          <a:p>
            <a:pPr marL="0" indent="0">
              <a:buNone/>
            </a:pPr>
            <a:endParaRPr lang="en-US" sz="24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         2-The feeding and vomiting pattern 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                  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         3-The child physical appearance and hygiene condition</a:t>
            </a:r>
          </a:p>
          <a:p>
            <a:pPr marL="0" indent="0">
              <a:buNone/>
            </a:pPr>
            <a:endParaRPr lang="en-US" sz="24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         4- Exclusion of organic causes</a:t>
            </a:r>
          </a:p>
          <a:p>
            <a:pPr marL="0" indent="0">
              <a:buNone/>
            </a:pPr>
            <a:endParaRPr lang="en-US" sz="24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         5-Impedance PH manometry (proximal esophageal reflux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           with </a:t>
            </a:r>
            <a:r>
              <a:rPr lang="en-US" sz="2400" b="1" dirty="0">
                <a:solidFill>
                  <a:srgbClr val="2501BF"/>
                </a:solidFill>
              </a:rPr>
              <a:t>increased gastric pressure</a:t>
            </a:r>
            <a:r>
              <a:rPr lang="en-US" sz="2400" b="1" dirty="0">
                <a:solidFill>
                  <a:srgbClr val="FF0000"/>
                </a:solidFill>
              </a:rPr>
              <a:t>&gt;30 mmHg</a:t>
            </a:r>
            <a:r>
              <a:rPr lang="en-US" sz="2400" b="1" dirty="0">
                <a:solidFill>
                  <a:schemeClr val="tx1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9546552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37D46-4237-9C71-51EE-E15B32F56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955" y="205361"/>
            <a:ext cx="8596668" cy="1320800"/>
          </a:xfrm>
        </p:spPr>
        <p:txBody>
          <a:bodyPr/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RS , </a:t>
            </a:r>
            <a:r>
              <a:rPr lang="en-US" sz="3200" b="1" dirty="0">
                <a:solidFill>
                  <a:srgbClr val="2501BF"/>
                </a:solidFill>
              </a:rPr>
              <a:t>Management</a:t>
            </a:r>
            <a:br>
              <a:rPr lang="en-US" sz="3600" b="1" dirty="0">
                <a:solidFill>
                  <a:srgbClr val="2501BF"/>
                </a:solidFill>
              </a:rPr>
            </a:br>
            <a:endParaRPr lang="en-US" dirty="0">
              <a:solidFill>
                <a:srgbClr val="2501B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9B12A2-5A83-2DD1-E384-103973F6BF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7004" y="1158642"/>
            <a:ext cx="8596668" cy="483359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  1-</a:t>
            </a:r>
            <a:r>
              <a:rPr lang="en-US" sz="2400" b="1" dirty="0">
                <a:solidFill>
                  <a:srgbClr val="C00000"/>
                </a:solidFill>
              </a:rPr>
              <a:t>Cognitive </a:t>
            </a:r>
            <a:r>
              <a:rPr lang="en-US" sz="2400" b="1" dirty="0">
                <a:solidFill>
                  <a:schemeClr val="tx1"/>
                </a:solidFill>
              </a:rPr>
              <a:t>behavioral therapy: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                         Treatment of the underlying </a:t>
            </a:r>
            <a:r>
              <a:rPr lang="en-US" sz="2400" b="1" dirty="0">
                <a:solidFill>
                  <a:srgbClr val="FF0000"/>
                </a:solidFill>
              </a:rPr>
              <a:t>stress or anxiety</a:t>
            </a:r>
            <a:r>
              <a:rPr lang="en-US" sz="2400" b="1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en-US" sz="24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  2- </a:t>
            </a:r>
            <a:r>
              <a:rPr lang="en-US" sz="2400" b="1" dirty="0">
                <a:solidFill>
                  <a:srgbClr val="C00000"/>
                </a:solidFill>
              </a:rPr>
              <a:t>Psychotherapy: 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                        By improving the mother (family) 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                        and child interaction (</a:t>
            </a:r>
            <a:r>
              <a:rPr lang="en-US" sz="2400" b="1" dirty="0">
                <a:solidFill>
                  <a:srgbClr val="2501BF"/>
                </a:solidFill>
              </a:rPr>
              <a:t>emotional bonding</a:t>
            </a:r>
            <a:r>
              <a:rPr lang="en-US" sz="2400" b="1" dirty="0">
                <a:solidFill>
                  <a:schemeClr val="tx1"/>
                </a:solidFill>
              </a:rPr>
              <a:t>).  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3- </a:t>
            </a:r>
            <a:r>
              <a:rPr lang="en-US" sz="2400" b="1" dirty="0">
                <a:solidFill>
                  <a:srgbClr val="C00000"/>
                </a:solidFill>
              </a:rPr>
              <a:t>Nutritional therapy (</a:t>
            </a:r>
            <a:r>
              <a:rPr lang="en-US" sz="2400" b="1" dirty="0">
                <a:solidFill>
                  <a:srgbClr val="2501BF"/>
                </a:solidFill>
              </a:rPr>
              <a:t>rehabilitation</a:t>
            </a:r>
            <a:r>
              <a:rPr lang="en-US" sz="2400" b="1" dirty="0">
                <a:solidFill>
                  <a:srgbClr val="C00000"/>
                </a:solidFill>
              </a:rPr>
              <a:t>)</a:t>
            </a:r>
          </a:p>
          <a:p>
            <a:pPr marL="0" indent="0">
              <a:buNone/>
            </a:pPr>
            <a:endParaRPr lang="en-US" sz="24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4-</a:t>
            </a:r>
            <a:r>
              <a:rPr lang="en-US" sz="2400" b="1" dirty="0">
                <a:solidFill>
                  <a:srgbClr val="C00000"/>
                </a:solidFill>
              </a:rPr>
              <a:t> Medical therapy: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C00000"/>
                </a:solidFill>
              </a:rPr>
              <a:t>                     </a:t>
            </a:r>
            <a:r>
              <a:rPr lang="en-US" sz="2400" b="1" dirty="0">
                <a:solidFill>
                  <a:schemeClr val="tx1"/>
                </a:solidFill>
              </a:rPr>
              <a:t>Is </a:t>
            </a:r>
            <a:r>
              <a:rPr lang="en-US" sz="2400" b="1" dirty="0">
                <a:solidFill>
                  <a:srgbClr val="FF0000"/>
                </a:solidFill>
              </a:rPr>
              <a:t>not helpful </a:t>
            </a:r>
            <a:r>
              <a:rPr lang="en-US" sz="2400" b="1" dirty="0">
                <a:solidFill>
                  <a:schemeClr val="tx1"/>
                </a:solidFill>
              </a:rPr>
              <a:t>for underlying disorder.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2501BF"/>
                </a:solidFill>
              </a:rPr>
              <a:t>                      PPI may prevent esophageal damage , </a:t>
            </a:r>
            <a:r>
              <a:rPr lang="en-US" sz="2400" b="1" dirty="0">
                <a:solidFill>
                  <a:srgbClr val="FF0000"/>
                </a:solidFill>
              </a:rPr>
              <a:t>Baclofen?</a:t>
            </a:r>
          </a:p>
          <a:p>
            <a:pPr marL="0" indent="0">
              <a:buNone/>
            </a:pPr>
            <a:endParaRPr lang="en-US" sz="24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1977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7E341-4698-21F4-E294-42860D08B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428" y="136187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RS, </a:t>
            </a:r>
            <a:r>
              <a:rPr lang="en-US" sz="3200" b="1" dirty="0">
                <a:solidFill>
                  <a:srgbClr val="2501BF"/>
                </a:solidFill>
              </a:rPr>
              <a:t>Complications (sequela)</a:t>
            </a:r>
            <a:br>
              <a:rPr lang="en-US" sz="3200" b="1" dirty="0">
                <a:solidFill>
                  <a:srgbClr val="2501BF"/>
                </a:solidFill>
              </a:rPr>
            </a:br>
            <a:endParaRPr lang="en-US" sz="3200" dirty="0">
              <a:solidFill>
                <a:srgbClr val="2501B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D778CC-30A2-E879-0355-A7C512297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2900" y="1294302"/>
            <a:ext cx="8596668" cy="46585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            1-Malnutrition (FFT)</a:t>
            </a:r>
          </a:p>
          <a:p>
            <a:pPr marL="0" indent="0">
              <a:buNone/>
            </a:pPr>
            <a:endParaRPr lang="en-US" sz="24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            2-RS </a:t>
            </a:r>
            <a:r>
              <a:rPr lang="en-US" sz="2400" b="1" dirty="0">
                <a:solidFill>
                  <a:srgbClr val="FF0000"/>
                </a:solidFill>
              </a:rPr>
              <a:t>severely </a:t>
            </a:r>
            <a:r>
              <a:rPr lang="en-US" sz="2400" b="1" dirty="0">
                <a:solidFill>
                  <a:schemeClr val="tx1"/>
                </a:solidFill>
              </a:rPr>
              <a:t>damage the </a:t>
            </a:r>
            <a:r>
              <a:rPr lang="en-US" sz="2400" b="1" dirty="0" err="1">
                <a:solidFill>
                  <a:schemeClr val="tx1"/>
                </a:solidFill>
              </a:rPr>
              <a:t>family,s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quality of life</a:t>
            </a:r>
          </a:p>
          <a:p>
            <a:pPr marL="0" indent="0">
              <a:buNone/>
            </a:pPr>
            <a:endParaRPr lang="en-US" sz="24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            3- Economic burdens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dirty="0">
                <a:solidFill>
                  <a:srgbClr val="2501BF"/>
                </a:solidFill>
              </a:rPr>
              <a:t>     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0661055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F7B6A7-FBE1-0F18-25B8-4CF9CFBF6E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953" y="3949833"/>
            <a:ext cx="8596668" cy="3880773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fa-IR" sz="2400" b="1" dirty="0"/>
              <a:t>....شیرتان تلخ و سیاه می شود.بچه ها کوچک هستند</a:t>
            </a:r>
          </a:p>
          <a:p>
            <a:pPr marL="0" indent="0" algn="r">
              <a:buNone/>
            </a:pPr>
            <a:r>
              <a:rPr lang="fa-IR" sz="2400" b="1" dirty="0"/>
              <a:t>ولی سطح درکشان وسیع است.همه احساسات شما را</a:t>
            </a:r>
          </a:p>
          <a:p>
            <a:pPr marL="0" indent="0" algn="r">
              <a:buNone/>
            </a:pPr>
            <a:r>
              <a:rPr lang="fa-IR" sz="2400" b="1" dirty="0"/>
              <a:t> می فهمند.هر اندازه حالت های عصبی و ناراحتی والدین </a:t>
            </a:r>
          </a:p>
          <a:p>
            <a:pPr marL="0" indent="0" algn="r">
              <a:buNone/>
            </a:pPr>
            <a:r>
              <a:rPr lang="fa-IR" sz="2400" b="1" dirty="0"/>
              <a:t>را متاثر می کند روی بچه داخل گهواره هم تاثیر می گذارد.</a:t>
            </a:r>
            <a:endParaRPr lang="en-US" sz="2400" b="1" dirty="0"/>
          </a:p>
        </p:txBody>
      </p:sp>
      <p:pic>
        <p:nvPicPr>
          <p:cNvPr id="4" name="Content Placeholder 4" descr="A book cover with a person&#10;&#10;Description automatically generated">
            <a:extLst>
              <a:ext uri="{FF2B5EF4-FFF2-40B4-BE49-F238E27FC236}">
                <a16:creationId xmlns:a16="http://schemas.microsoft.com/office/drawing/2014/main" id="{592E76BD-FAF8-C9F0-B628-138EA883B8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634" y="-161722"/>
            <a:ext cx="4202349" cy="411155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5FE793F-91AF-8E38-EEC7-773D2188F645}"/>
              </a:ext>
            </a:extLst>
          </p:cNvPr>
          <p:cNvSpPr txBox="1"/>
          <p:nvPr/>
        </p:nvSpPr>
        <p:spPr>
          <a:xfrm>
            <a:off x="5590162" y="1124403"/>
            <a:ext cx="609924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a-IR" sz="2800" b="1" dirty="0">
                <a:solidFill>
                  <a:srgbClr val="FF0000"/>
                </a:solidFill>
              </a:rPr>
              <a:t>کتاب شیر سیاه</a:t>
            </a:r>
          </a:p>
          <a:p>
            <a:r>
              <a:rPr lang="fa-IR" sz="2800" b="1" dirty="0">
                <a:solidFill>
                  <a:srgbClr val="FF0000"/>
                </a:solidFill>
              </a:rPr>
              <a:t>( </a:t>
            </a:r>
            <a:r>
              <a:rPr lang="fa-IR" sz="2800" b="1" dirty="0">
                <a:solidFill>
                  <a:srgbClr val="2501BF"/>
                </a:solidFill>
              </a:rPr>
              <a:t>الیف شافاک</a:t>
            </a:r>
            <a:r>
              <a:rPr lang="fa-IR" sz="2800" b="1" dirty="0">
                <a:solidFill>
                  <a:srgbClr val="FF0000"/>
                </a:solidFill>
              </a:rPr>
              <a:t>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739805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008" y="0"/>
            <a:ext cx="11209506" cy="704282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D82587B-E6CE-727E-C18D-9BCB0F4327A8}"/>
              </a:ext>
            </a:extLst>
          </p:cNvPr>
          <p:cNvSpPr txBox="1"/>
          <p:nvPr/>
        </p:nvSpPr>
        <p:spPr>
          <a:xfrm>
            <a:off x="4087236" y="107004"/>
            <a:ext cx="42590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</a:rPr>
              <a:t>With thanks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54753-3FED-4814-AB5D-395B7FA7F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59245" y="152399"/>
            <a:ext cx="8596668" cy="1320800"/>
          </a:xfrm>
        </p:spPr>
        <p:txBody>
          <a:bodyPr/>
          <a:lstStyle/>
          <a:p>
            <a:pPr algn="ctr"/>
            <a:r>
              <a:rPr lang="en-US" dirty="0"/>
              <a:t>            </a:t>
            </a:r>
            <a:r>
              <a:rPr lang="en-US" sz="3200" b="1" dirty="0">
                <a:solidFill>
                  <a:srgbClr val="FF0000"/>
                </a:solidFill>
              </a:rPr>
              <a:t>Vomiting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1E5D6F-B147-F6B5-250C-7D33662169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079" y="812799"/>
            <a:ext cx="9157330" cy="44206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2501BF"/>
                </a:solidFill>
              </a:rPr>
              <a:t>Etiology: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0070C0"/>
                </a:solidFill>
              </a:rPr>
              <a:t>    </a:t>
            </a:r>
            <a:r>
              <a:rPr lang="en-US" sz="2800" b="1" dirty="0">
                <a:solidFill>
                  <a:srgbClr val="C00000"/>
                </a:solidFill>
              </a:rPr>
              <a:t>1-Organic</a:t>
            </a:r>
          </a:p>
          <a:p>
            <a:pPr marL="0" indent="0">
              <a:buNone/>
            </a:pPr>
            <a:endParaRPr lang="en-US" sz="2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C00000"/>
                </a:solidFill>
              </a:rPr>
              <a:t>    2- Non-organic: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C00000"/>
                </a:solidFill>
              </a:rPr>
              <a:t>          </a:t>
            </a:r>
            <a:r>
              <a:rPr lang="en-US" sz="2400" b="1" dirty="0">
                <a:solidFill>
                  <a:srgbClr val="2501BF"/>
                </a:solidFill>
              </a:rPr>
              <a:t>psychogenic, psychologic ,FGID, </a:t>
            </a:r>
            <a:r>
              <a:rPr lang="en-US" sz="2400" b="1" dirty="0">
                <a:solidFill>
                  <a:srgbClr val="C00000"/>
                </a:solidFill>
              </a:rPr>
              <a:t>Triggered by: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                stress, anxiety , depression or emotional </a:t>
            </a:r>
            <a:r>
              <a:rPr lang="en-US" sz="2400" b="1" dirty="0">
                <a:solidFill>
                  <a:srgbClr val="FF0000"/>
                </a:solidFill>
              </a:rPr>
              <a:t>factors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                                </a:t>
            </a:r>
            <a:r>
              <a:rPr lang="en-US" sz="2400" b="1" dirty="0">
                <a:solidFill>
                  <a:srgbClr val="FF0000"/>
                </a:solidFill>
              </a:rPr>
              <a:t>or 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                Mother,(Care giver), infant </a:t>
            </a:r>
            <a:r>
              <a:rPr lang="en-US" sz="2400" b="1" dirty="0">
                <a:solidFill>
                  <a:srgbClr val="FF0000"/>
                </a:solidFill>
              </a:rPr>
              <a:t>distress syndrome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858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81200" y="384784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4C8C483-E592-42B0-8343-1ACBC0A070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F4C8C483-E592-42B0-8343-1ACBC0A070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7931F65-8D0B-45E7-8238-2E612E8BF7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graphicEl>
                                              <a:dgm id="{97931F65-8D0B-45E7-8238-2E612E8BF7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A97BFCC-7F7F-4244-94BC-629D57AAA6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graphicEl>
                                              <a:dgm id="{0A97BFCC-7F7F-4244-94BC-629D57AAA6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7D96CB4-8EC9-4D40-AAC1-91A935EBD5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graphicEl>
                                              <a:dgm id="{37D96CB4-8EC9-4D40-AAC1-91A935EBD59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D1A758B-C066-41B7-B50F-5F9F5CFF56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graphicEl>
                                              <a:dgm id="{0D1A758B-C066-41B7-B50F-5F9F5CFF561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52A4259-8E04-4B76-A05A-74D2462AE9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">
                                            <p:graphicEl>
                                              <a:dgm id="{452A4259-8E04-4B76-A05A-74D2462AE99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5A80DAC-B671-4041-ABE9-EA437EF7A9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">
                                            <p:graphicEl>
                                              <a:dgm id="{85A80DAC-B671-4041-ABE9-EA437EF7A9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4375AE2-CFFE-48EE-B70E-1BF4661B82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graphicEl>
                                              <a:dgm id="{64375AE2-CFFE-48EE-B70E-1BF4661B82F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AFA7032-7D27-436D-AE7B-EABD5E7B6F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graphicEl>
                                              <a:dgm id="{EAFA7032-7D27-436D-AE7B-EABD5E7B6F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B13425C-9CEE-4EC7-9CEE-8C2ECFB5CF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">
                                            <p:graphicEl>
                                              <a:dgm id="{3B13425C-9CEE-4EC7-9CEE-8C2ECFB5CF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9FF1DEF-F6C9-44D1-8665-FA785132F2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4">
                                            <p:graphicEl>
                                              <a:dgm id="{39FF1DEF-F6C9-44D1-8665-FA785132F2F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E2688FE-A9C2-4664-898E-FA165D37B4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4">
                                            <p:graphicEl>
                                              <a:dgm id="{0E2688FE-A9C2-4664-898E-FA165D37B4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ACE8078-25DD-42FB-A7C1-204C83A9F0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4">
                                            <p:graphicEl>
                                              <a:dgm id="{EACE8078-25DD-42FB-A7C1-204C83A9F0F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BF74E6F-B995-4683-8F4A-3DCFC87D68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4">
                                            <p:graphicEl>
                                              <a:dgm id="{5BF74E6F-B995-4683-8F4A-3DCFC87D684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18DDB9C-204F-42C3-B432-A41BEB6E7E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4">
                                            <p:graphicEl>
                                              <a:dgm id="{F18DDB9C-204F-42C3-B432-A41BEB6E7E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1FE8CF2-E9C3-4E10-8C26-4073615DF7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4">
                                            <p:graphicEl>
                                              <a:dgm id="{41FE8CF2-E9C3-4E10-8C26-4073615DF7C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9DDA508-BE0F-436C-B012-136EBE5D28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4">
                                            <p:graphicEl>
                                              <a:dgm id="{59DDA508-BE0F-436C-B012-136EBE5D281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7291A46-F5B9-48AD-A188-8D8F178092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4">
                                            <p:graphicEl>
                                              <a:dgm id="{37291A46-F5B9-48AD-A188-8D8F178092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AC61A7F-5587-4E77-BAFB-E6A35052F7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4">
                                            <p:graphicEl>
                                              <a:dgm id="{9AC61A7F-5587-4E77-BAFB-E6A35052F71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88B2417-C395-460B-83C1-FFEB738815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4">
                                            <p:graphicEl>
                                              <a:dgm id="{388B2417-C395-460B-83C1-FFEB738815D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617351A-979B-4FF8-99EB-295C20F0D2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4">
                                            <p:graphicEl>
                                              <a:dgm id="{F617351A-979B-4FF8-99EB-295C20F0D2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9C65064-3C24-4409-A928-2E3C524E89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4">
                                            <p:graphicEl>
                                              <a:dgm id="{E9C65064-3C24-4409-A928-2E3C524E89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BA2E425-016F-459C-8B7A-105DF42FF3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4">
                                            <p:graphicEl>
                                              <a:dgm id="{4BA2E425-016F-459C-8B7A-105DF42FF3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DA85E38-940B-46B2-A8A8-952CE524B8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4">
                                            <p:graphicEl>
                                              <a:dgm id="{4DA85E38-940B-46B2-A8A8-952CE524B8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6ADE1A8-6469-4BC3-B29A-F54B7C181B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4">
                                            <p:graphicEl>
                                              <a:dgm id="{36ADE1A8-6469-4BC3-B29A-F54B7C181B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F2F19DF-48ED-4371-AAD9-02C93F54FA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4">
                                            <p:graphicEl>
                                              <a:dgm id="{FF2F19DF-48ED-4371-AAD9-02C93F54FA5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C795680-9FBD-4EA8-B4AE-F2C6F1986D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4">
                                            <p:graphicEl>
                                              <a:dgm id="{9C795680-9FBD-4EA8-B4AE-F2C6F1986D4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86C48E0-3BB0-4249-A346-6F35C0B8AE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4">
                                            <p:graphicEl>
                                              <a:dgm id="{386C48E0-3BB0-4249-A346-6F35C0B8AE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0D0EF39-6FCA-40C3-8349-3749C8E76F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4">
                                            <p:graphicEl>
                                              <a:dgm id="{C0D0EF39-6FCA-40C3-8349-3749C8E76FA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5013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Special aspects of GERD in children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95983" y="1371600"/>
          <a:ext cx="83058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0801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5FCD18B-89E3-4764-BFF2-E5FD82D9E1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25FCD18B-89E3-4764-BFF2-E5FD82D9E1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9641DDC-8590-4F14-9DF4-D44D58C323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99641DDC-8590-4F14-9DF4-D44D58C323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F76F2E6-0F43-4F6F-A90C-03E3216AE4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graphicEl>
                                              <a:dgm id="{3F76F2E6-0F43-4F6F-A90C-03E3216AE4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E6CFF0A-2F4E-432D-B62D-7FFEDE2CBF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graphicEl>
                                              <a:dgm id="{4E6CFF0A-2F4E-432D-B62D-7FFEDE2CBF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27C0217-7317-4B91-90DB-9A7874BD6A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graphicEl>
                                              <a:dgm id="{627C0217-7317-4B91-90DB-9A7874BD6AE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BCCEA90-DA9C-40D3-BC69-64AFD04CF3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graphicEl>
                                              <a:dgm id="{EBCCEA90-DA9C-40D3-BC69-64AFD04CF3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0B9AB00-0D57-4EA9-87A3-18ED67AE9D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>
                                            <p:graphicEl>
                                              <a:dgm id="{60B9AB00-0D57-4EA9-87A3-18ED67AE9D1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2819400" y="838200"/>
          <a:ext cx="6629400" cy="490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47120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1E12BFB-9A0D-43F7-8AF4-72418DCA86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graphicEl>
                                              <a:dgm id="{D1E12BFB-9A0D-43F7-8AF4-72418DCA86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0238B45-20F9-4784-83DF-AAB51D065E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graphicEl>
                                              <a:dgm id="{90238B45-20F9-4784-83DF-AAB51D065E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3D12259-D2C1-4331-8D30-8FE3F1BE03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graphicEl>
                                              <a:dgm id="{13D12259-D2C1-4331-8D30-8FE3F1BE03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C73FC1E-E8FA-41B7-B7A5-0EA57227E6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">
                                            <p:graphicEl>
                                              <a:dgm id="{4C73FC1E-E8FA-41B7-B7A5-0EA57227E6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1D6B0E5-7770-4324-BAEA-26FA9D8DFF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>
                                            <p:graphicEl>
                                              <a:dgm id="{E1D6B0E5-7770-4324-BAEA-26FA9D8DFFF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D20E51C-1253-468D-A2E9-DF4CF9F7B7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">
                                            <p:graphicEl>
                                              <a:dgm id="{0D20E51C-1253-468D-A2E9-DF4CF9F7B7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E1135CB-93D2-4CC0-87B7-6E5801EFE4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">
                                            <p:graphicEl>
                                              <a:dgm id="{0E1135CB-93D2-4CC0-87B7-6E5801EFE4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92031AA-0001-4C29-B5C1-AEA7F247C2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graphicEl>
                                              <a:dgm id="{392031AA-0001-4C29-B5C1-AEA7F247C2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7BB4C92-F570-4122-9AEC-56CA685D6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graphicEl>
                                              <a:dgm id="{D7BB4C92-F570-4122-9AEC-56CA685D60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52DCDF6-BC09-4768-8220-BD11E3C095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">
                                            <p:graphicEl>
                                              <a:dgm id="{252DCDF6-BC09-4768-8220-BD11E3C095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587C6A0-EC6C-4CFF-8A73-51B336B21A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">
                                            <p:graphicEl>
                                              <a:dgm id="{7587C6A0-EC6C-4CFF-8A73-51B336B21A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lvl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20212-5096-C366-4B5C-FB37261DC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74" y="308042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GER/GERD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ED04B-B62D-13FD-D138-2C020FF80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7666" y="1105195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Physiologic reflux (</a:t>
            </a:r>
            <a:r>
              <a:rPr lang="en-US" sz="2400" b="1" dirty="0">
                <a:solidFill>
                  <a:srgbClr val="FF0000"/>
                </a:solidFill>
              </a:rPr>
              <a:t>GER</a:t>
            </a:r>
            <a:r>
              <a:rPr lang="en-US" sz="2400" b="1" dirty="0"/>
              <a:t>) is the </a:t>
            </a:r>
            <a:r>
              <a:rPr lang="en-US" sz="2400" b="1" dirty="0">
                <a:solidFill>
                  <a:srgbClr val="0000FF"/>
                </a:solidFill>
              </a:rPr>
              <a:t>most common </a:t>
            </a:r>
            <a:r>
              <a:rPr lang="en-US" sz="2400" b="1" dirty="0"/>
              <a:t>cause</a:t>
            </a:r>
          </a:p>
          <a:p>
            <a:pPr marL="0" indent="0">
              <a:buNone/>
            </a:pPr>
            <a:r>
              <a:rPr lang="en-US" sz="2400" b="1" dirty="0"/>
              <a:t>(</a:t>
            </a:r>
            <a:r>
              <a:rPr lang="en-US" sz="2400" b="1" dirty="0">
                <a:solidFill>
                  <a:srgbClr val="FF0000"/>
                </a:solidFill>
              </a:rPr>
              <a:t>90-95%</a:t>
            </a:r>
            <a:r>
              <a:rPr lang="en-US" sz="2400" b="1" dirty="0">
                <a:solidFill>
                  <a:schemeClr val="tx1"/>
                </a:solidFill>
              </a:rPr>
              <a:t>) of </a:t>
            </a:r>
            <a:r>
              <a:rPr lang="en-US" sz="2400" b="1" dirty="0">
                <a:solidFill>
                  <a:srgbClr val="FF0000"/>
                </a:solidFill>
              </a:rPr>
              <a:t>vomiting</a:t>
            </a:r>
            <a:r>
              <a:rPr lang="en-US" sz="2400" b="1" dirty="0"/>
              <a:t> in neonates and early infancy. 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dirty="0"/>
              <a:t>These cases  </a:t>
            </a:r>
            <a:r>
              <a:rPr lang="en-US" sz="2400" b="1" dirty="0">
                <a:solidFill>
                  <a:srgbClr val="FF0000"/>
                </a:solidFill>
              </a:rPr>
              <a:t>do not </a:t>
            </a:r>
            <a:r>
              <a:rPr lang="en-US" sz="2400" b="1" dirty="0"/>
              <a:t>need medical </a:t>
            </a:r>
            <a:r>
              <a:rPr lang="en-US" sz="2400" b="1" dirty="0">
                <a:solidFill>
                  <a:srgbClr val="0000FF"/>
                </a:solidFill>
              </a:rPr>
              <a:t>therapy</a:t>
            </a:r>
            <a:r>
              <a:rPr lang="en-US" sz="2400" b="1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dirty="0"/>
              <a:t>Pathologic Reflux(</a:t>
            </a:r>
            <a:r>
              <a:rPr lang="en-US" sz="2400" b="1" dirty="0">
                <a:solidFill>
                  <a:srgbClr val="FF0000"/>
                </a:solidFill>
              </a:rPr>
              <a:t>GERD</a:t>
            </a:r>
            <a:r>
              <a:rPr lang="en-US" sz="2400" b="1" dirty="0"/>
              <a:t>) is </a:t>
            </a:r>
            <a:r>
              <a:rPr lang="en-US" sz="2400" b="1" dirty="0">
                <a:solidFill>
                  <a:srgbClr val="FF0000"/>
                </a:solidFill>
              </a:rPr>
              <a:t>rare</a:t>
            </a:r>
            <a:r>
              <a:rPr lang="en-US" sz="2400" b="1" dirty="0"/>
              <a:t> in neonates </a:t>
            </a:r>
          </a:p>
          <a:p>
            <a:pPr marL="0" indent="0">
              <a:buNone/>
            </a:pPr>
            <a:r>
              <a:rPr lang="en-US" sz="2400" b="1" dirty="0"/>
              <a:t> and early infancy.</a:t>
            </a:r>
          </a:p>
        </p:txBody>
      </p:sp>
    </p:spTree>
    <p:extLst>
      <p:ext uri="{BB962C8B-B14F-4D97-AF65-F5344CB8AC3E}">
        <p14:creationId xmlns:p14="http://schemas.microsoft.com/office/powerpoint/2010/main" val="152118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AF98E-1D2A-7DE3-7D0F-A23D89E61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959" y="0"/>
            <a:ext cx="8596668" cy="1320800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Case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0F73D6-D847-87D0-3951-812BC4205C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840" y="854953"/>
            <a:ext cx="9396919" cy="556317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A 9 mo.</a:t>
            </a:r>
            <a:r>
              <a:rPr lang="fa-IR" sz="2400" b="1" dirty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old baby referred with </a:t>
            </a:r>
            <a:r>
              <a:rPr lang="en-US" sz="2400" b="1" dirty="0" err="1">
                <a:solidFill>
                  <a:schemeClr val="tx1"/>
                </a:solidFill>
              </a:rPr>
              <a:t>Hx</a:t>
            </a:r>
            <a:r>
              <a:rPr lang="en-US" sz="2400" b="1" dirty="0">
                <a:solidFill>
                  <a:schemeClr val="tx1"/>
                </a:solidFill>
              </a:rPr>
              <a:t>. of frequent,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non bilious</a:t>
            </a:r>
            <a:r>
              <a:rPr lang="en-US" sz="2400" b="1" dirty="0">
                <a:solidFill>
                  <a:schemeClr val="tx1"/>
                </a:solidFill>
              </a:rPr>
              <a:t> vomiting and </a:t>
            </a:r>
            <a:r>
              <a:rPr lang="en-US" sz="2400" b="1" dirty="0">
                <a:solidFill>
                  <a:srgbClr val="FF0000"/>
                </a:solidFill>
              </a:rPr>
              <a:t>poor growth </a:t>
            </a:r>
            <a:r>
              <a:rPr lang="en-US" sz="2400" b="1" dirty="0">
                <a:solidFill>
                  <a:schemeClr val="tx1"/>
                </a:solidFill>
              </a:rPr>
              <a:t>from about </a:t>
            </a:r>
            <a:r>
              <a:rPr lang="en-US" sz="2400" b="1" dirty="0">
                <a:solidFill>
                  <a:srgbClr val="2501BF"/>
                </a:solidFill>
              </a:rPr>
              <a:t>4mo of age</a:t>
            </a:r>
            <a:r>
              <a:rPr lang="en-US" sz="2400" b="1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en-US" sz="24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Vomiting usually occurred </a:t>
            </a:r>
            <a:r>
              <a:rPr lang="en-US" sz="2400" b="1" dirty="0">
                <a:solidFill>
                  <a:srgbClr val="FF0000"/>
                </a:solidFill>
              </a:rPr>
              <a:t>shortly </a:t>
            </a:r>
            <a:r>
              <a:rPr lang="en-US" sz="2400" b="1" dirty="0">
                <a:solidFill>
                  <a:schemeClr val="tx1"/>
                </a:solidFill>
              </a:rPr>
              <a:t>after eating and </a:t>
            </a:r>
            <a:r>
              <a:rPr lang="en-US" sz="2400" b="1" dirty="0">
                <a:solidFill>
                  <a:srgbClr val="FF0000"/>
                </a:solidFill>
              </a:rPr>
              <a:t>only while awake.</a:t>
            </a:r>
          </a:p>
          <a:p>
            <a:pPr marL="0" indent="0"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He was the first baby of the family.</a:t>
            </a:r>
          </a:p>
          <a:p>
            <a:pPr marL="0" indent="0">
              <a:buNone/>
            </a:pPr>
            <a:endParaRPr lang="en-US" sz="24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He had </a:t>
            </a:r>
            <a:r>
              <a:rPr lang="en-US" sz="2400" b="1" dirty="0">
                <a:solidFill>
                  <a:srgbClr val="2501BF"/>
                </a:solidFill>
              </a:rPr>
              <a:t>frequent medical visits </a:t>
            </a:r>
            <a:r>
              <a:rPr lang="en-US" sz="2400" b="1" dirty="0">
                <a:solidFill>
                  <a:schemeClr val="tx1"/>
                </a:solidFill>
              </a:rPr>
              <a:t>and  </a:t>
            </a:r>
            <a:r>
              <a:rPr lang="en-US" sz="2400" b="1" dirty="0">
                <a:solidFill>
                  <a:srgbClr val="2501BF"/>
                </a:solidFill>
              </a:rPr>
              <a:t>workups</a:t>
            </a:r>
            <a:r>
              <a:rPr lang="en-US" sz="2400" b="1" dirty="0">
                <a:solidFill>
                  <a:schemeClr val="tx1"/>
                </a:solidFill>
              </a:rPr>
              <a:t> for </a:t>
            </a:r>
            <a:r>
              <a:rPr lang="en-US" sz="2400" b="1" dirty="0">
                <a:solidFill>
                  <a:srgbClr val="FF0000"/>
                </a:solidFill>
              </a:rPr>
              <a:t>all possible causes 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were done, without specific finding.</a:t>
            </a:r>
          </a:p>
          <a:p>
            <a:pPr marL="0" indent="0">
              <a:buNone/>
            </a:pPr>
            <a:endParaRPr lang="en-US" sz="24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With impression of </a:t>
            </a:r>
            <a:r>
              <a:rPr lang="en-US" sz="2400" b="1" dirty="0">
                <a:solidFill>
                  <a:srgbClr val="FF0000"/>
                </a:solidFill>
              </a:rPr>
              <a:t>GERD, and food allergy</a:t>
            </a:r>
            <a:r>
              <a:rPr lang="en-US" sz="2400" b="1" dirty="0">
                <a:solidFill>
                  <a:schemeClr val="tx1"/>
                </a:solidFill>
              </a:rPr>
              <a:t>, was treated with: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rgbClr val="0000FF"/>
                </a:solidFill>
              </a:rPr>
              <a:t>omeprazole, domperidone and famotidine and HA formula,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without improvement</a:t>
            </a:r>
            <a:r>
              <a:rPr lang="en-US" sz="2400" b="1" dirty="0">
                <a:solidFill>
                  <a:srgbClr val="0000FF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67170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93A95-5ABF-D107-6990-4A2F6C28F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92708" y="78416"/>
            <a:ext cx="8596668" cy="1320800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       Case presentation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B9BD1-0AB7-AEF2-483F-ACBFE1D52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6566" y="816638"/>
            <a:ext cx="10398868" cy="576898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tx1"/>
                </a:solidFill>
              </a:rPr>
              <a:t> He was referred to me for further evaluation.</a:t>
            </a:r>
          </a:p>
          <a:p>
            <a:pPr marL="0" indent="0">
              <a:buNone/>
            </a:pPr>
            <a:endParaRPr lang="en-US" sz="28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600" b="1" dirty="0">
                <a:solidFill>
                  <a:schemeClr val="tx1"/>
                </a:solidFill>
              </a:rPr>
              <a:t>Patient was admitted in the GI ward with </a:t>
            </a:r>
            <a:r>
              <a:rPr lang="en-US" sz="2600" b="1" dirty="0">
                <a:solidFill>
                  <a:srgbClr val="2501BF"/>
                </a:solidFill>
              </a:rPr>
              <a:t>only close observation</a:t>
            </a:r>
            <a:r>
              <a:rPr lang="en-US" sz="2600" b="1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2600" b="1" dirty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3300" b="1" dirty="0" err="1">
                <a:solidFill>
                  <a:srgbClr val="FF0000"/>
                </a:solidFill>
              </a:rPr>
              <a:t>PEx</a:t>
            </a:r>
            <a:r>
              <a:rPr lang="en-US" sz="3300" b="1" dirty="0">
                <a:solidFill>
                  <a:srgbClr val="FF0000"/>
                </a:solidFill>
              </a:rPr>
              <a:t>.:</a:t>
            </a:r>
          </a:p>
          <a:p>
            <a:pPr marL="0" indent="0">
              <a:buNone/>
            </a:pPr>
            <a:r>
              <a:rPr lang="en-US" sz="2600" b="1" dirty="0">
                <a:solidFill>
                  <a:srgbClr val="FF0000"/>
                </a:solidFill>
              </a:rPr>
              <a:t>      </a:t>
            </a:r>
            <a:r>
              <a:rPr lang="en-US" sz="2600" b="1" dirty="0">
                <a:solidFill>
                  <a:schemeClr val="tx1"/>
                </a:solidFill>
              </a:rPr>
              <a:t>A malnourished , chronically ill baby, without  specific</a:t>
            </a:r>
          </a:p>
          <a:p>
            <a:pPr marL="0" indent="0">
              <a:buNone/>
            </a:pPr>
            <a:r>
              <a:rPr lang="en-US" sz="2600" b="1" dirty="0">
                <a:solidFill>
                  <a:schemeClr val="tx1"/>
                </a:solidFill>
              </a:rPr>
              <a:t>      abnormal finding.  All growth indexes </a:t>
            </a:r>
            <a:r>
              <a:rPr lang="en-US" sz="2600" b="1" dirty="0">
                <a:solidFill>
                  <a:srgbClr val="FF0000"/>
                </a:solidFill>
              </a:rPr>
              <a:t>were&lt;5%.</a:t>
            </a:r>
          </a:p>
          <a:p>
            <a:pPr marL="0" indent="0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</a:rPr>
              <a:t>After a few days:</a:t>
            </a:r>
          </a:p>
          <a:p>
            <a:pPr marL="0" indent="0">
              <a:buNone/>
            </a:pPr>
            <a:r>
              <a:rPr lang="en-US" sz="2600" b="1" dirty="0">
                <a:solidFill>
                  <a:schemeClr val="tx1"/>
                </a:solidFill>
              </a:rPr>
              <a:t>             1- His disease was diagnosed</a:t>
            </a:r>
          </a:p>
          <a:p>
            <a:pPr marL="0" indent="0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600" b="1" dirty="0">
                <a:solidFill>
                  <a:schemeClr val="tx1"/>
                </a:solidFill>
              </a:rPr>
              <a:t>             2- </a:t>
            </a:r>
            <a:r>
              <a:rPr lang="en-US" sz="2600" b="1" dirty="0">
                <a:solidFill>
                  <a:srgbClr val="2501BF"/>
                </a:solidFill>
              </a:rPr>
              <a:t>without any medical treatment ,</a:t>
            </a:r>
            <a:r>
              <a:rPr lang="en-US" sz="2600" b="1" dirty="0">
                <a:solidFill>
                  <a:schemeClr val="tx1"/>
                </a:solidFill>
              </a:rPr>
              <a:t>had </a:t>
            </a:r>
            <a:r>
              <a:rPr lang="en-US" sz="2600" b="1" dirty="0">
                <a:solidFill>
                  <a:srgbClr val="FF0000"/>
                </a:solidFill>
              </a:rPr>
              <a:t>significant improvement. </a:t>
            </a:r>
          </a:p>
          <a:p>
            <a:pPr marL="0" indent="0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600" b="1" dirty="0">
                <a:solidFill>
                  <a:srgbClr val="0000FF"/>
                </a:solidFill>
              </a:rPr>
              <a:t>                                        </a:t>
            </a:r>
            <a:r>
              <a:rPr lang="en-US" sz="3000" b="1" dirty="0">
                <a:solidFill>
                  <a:srgbClr val="C00000"/>
                </a:solidFill>
              </a:rPr>
              <a:t>What is the Dx.?</a:t>
            </a:r>
          </a:p>
          <a:p>
            <a:pPr marL="0" indent="0">
              <a:buNone/>
            </a:pPr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260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E6E8D-43F6-4011-7735-1B748DEFB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767" y="-77821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Case presentation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F6FBBF-B33E-7E9C-6C45-2A10CF82D0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7295" y="638242"/>
            <a:ext cx="10904705" cy="558151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</a:rPr>
              <a:t>Dx.: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b="1" dirty="0">
                <a:solidFill>
                  <a:srgbClr val="2501BF"/>
                </a:solidFill>
              </a:rPr>
              <a:t>Rumination syndrome</a:t>
            </a:r>
            <a:r>
              <a:rPr lang="en-US" sz="2800" b="1" dirty="0">
                <a:solidFill>
                  <a:srgbClr val="002060"/>
                </a:solidFill>
              </a:rPr>
              <a:t>(</a:t>
            </a:r>
            <a:r>
              <a:rPr lang="en-US" sz="2800" b="1" dirty="0">
                <a:solidFill>
                  <a:srgbClr val="FF0000"/>
                </a:solidFill>
              </a:rPr>
              <a:t>RS</a:t>
            </a:r>
            <a:r>
              <a:rPr lang="en-US" sz="2800" b="1" dirty="0">
                <a:solidFill>
                  <a:srgbClr val="002060"/>
                </a:solidFill>
              </a:rPr>
              <a:t>) </a:t>
            </a:r>
            <a:r>
              <a:rPr lang="en-US" sz="2800" b="1" dirty="0">
                <a:solidFill>
                  <a:srgbClr val="2501BF"/>
                </a:solidFill>
              </a:rPr>
              <a:t>or rumination disorder</a:t>
            </a:r>
            <a:r>
              <a:rPr lang="en-US" sz="2800" b="1" dirty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endParaRPr lang="en-US" sz="28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RS</a:t>
            </a:r>
            <a:r>
              <a:rPr lang="en-US" sz="2400" b="1" dirty="0">
                <a:solidFill>
                  <a:schemeClr val="tx1"/>
                </a:solidFill>
              </a:rPr>
              <a:t> is a digestive (eating) and behavioral disorder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 , </a:t>
            </a:r>
            <a:r>
              <a:rPr lang="en-US" sz="2400" b="1" dirty="0">
                <a:solidFill>
                  <a:srgbClr val="FF0000"/>
                </a:solidFill>
              </a:rPr>
              <a:t>FGID ,</a:t>
            </a:r>
            <a:r>
              <a:rPr lang="en-US" sz="2400" b="1" dirty="0">
                <a:solidFill>
                  <a:schemeClr val="tx1"/>
                </a:solidFill>
              </a:rPr>
              <a:t>or</a:t>
            </a:r>
            <a:r>
              <a:rPr lang="en-US" sz="2400" b="1" dirty="0">
                <a:solidFill>
                  <a:srgbClr val="FF0000"/>
                </a:solidFill>
              </a:rPr>
              <a:t>  brain-gut disorder</a:t>
            </a:r>
            <a:r>
              <a:rPr lang="en-US" sz="2400" b="1" dirty="0">
                <a:solidFill>
                  <a:srgbClr val="2501BF"/>
                </a:solidFill>
              </a:rPr>
              <a:t>. </a:t>
            </a:r>
          </a:p>
          <a:p>
            <a:pPr marL="0" indent="0">
              <a:buNone/>
            </a:pPr>
            <a:endParaRPr lang="en-US" sz="2400" b="1" dirty="0">
              <a:solidFill>
                <a:srgbClr val="2501BF"/>
              </a:solidFill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2501BF"/>
                </a:solidFill>
              </a:rPr>
              <a:t>RS </a:t>
            </a:r>
            <a:r>
              <a:rPr lang="en-US" sz="2400" b="1" dirty="0">
                <a:solidFill>
                  <a:schemeClr val="tx1"/>
                </a:solidFill>
              </a:rPr>
              <a:t>prevalence is about</a:t>
            </a:r>
            <a:r>
              <a:rPr lang="en-US" sz="2400" b="1" dirty="0">
                <a:solidFill>
                  <a:srgbClr val="2501BF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3-6% </a:t>
            </a:r>
            <a:r>
              <a:rPr lang="en-US" sz="2400" b="1" dirty="0">
                <a:solidFill>
                  <a:schemeClr val="tx1"/>
                </a:solidFill>
              </a:rPr>
              <a:t>in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>
                <a:solidFill>
                  <a:srgbClr val="2501BF"/>
                </a:solidFill>
              </a:rPr>
              <a:t>infants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and </a:t>
            </a:r>
            <a:r>
              <a:rPr lang="en-US" sz="2400" b="1" dirty="0">
                <a:solidFill>
                  <a:srgbClr val="FF0000"/>
                </a:solidFill>
              </a:rPr>
              <a:t>2-3%</a:t>
            </a:r>
            <a:r>
              <a:rPr lang="en-US" sz="2400" b="1" dirty="0">
                <a:solidFill>
                  <a:schemeClr val="tx1"/>
                </a:solidFill>
              </a:rPr>
              <a:t> in </a:t>
            </a:r>
            <a:r>
              <a:rPr lang="en-US" sz="2400" b="1" dirty="0">
                <a:solidFill>
                  <a:srgbClr val="2501BF"/>
                </a:solidFill>
              </a:rPr>
              <a:t>toddlers.</a:t>
            </a:r>
          </a:p>
          <a:p>
            <a:pPr marL="0" indent="0">
              <a:buNone/>
            </a:pPr>
            <a:endParaRPr lang="en-US" sz="2400" b="1" dirty="0">
              <a:solidFill>
                <a:srgbClr val="2501BF"/>
              </a:solidFill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It is </a:t>
            </a:r>
            <a:r>
              <a:rPr lang="en-US" sz="2400" b="1" dirty="0">
                <a:solidFill>
                  <a:srgbClr val="2501BF"/>
                </a:solidFill>
              </a:rPr>
              <a:t>frequently misdiagnosed </a:t>
            </a:r>
            <a:r>
              <a:rPr lang="en-US" sz="2400" b="1" dirty="0">
                <a:solidFill>
                  <a:schemeClr val="tx1"/>
                </a:solidFill>
              </a:rPr>
              <a:t>as </a:t>
            </a:r>
            <a:r>
              <a:rPr lang="en-US" sz="2400" b="1" dirty="0">
                <a:solidFill>
                  <a:srgbClr val="FF0000"/>
                </a:solidFill>
              </a:rPr>
              <a:t>GERD</a:t>
            </a:r>
            <a:r>
              <a:rPr lang="en-US" sz="2400" b="1" dirty="0">
                <a:solidFill>
                  <a:schemeClr val="tx1"/>
                </a:solidFill>
              </a:rPr>
              <a:t> and resulting in a 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delay</a:t>
            </a:r>
            <a:r>
              <a:rPr lang="en-US" sz="2400" b="1" dirty="0">
                <a:solidFill>
                  <a:schemeClr val="tx1"/>
                </a:solidFill>
              </a:rPr>
              <a:t> in diagnosis.</a:t>
            </a:r>
          </a:p>
          <a:p>
            <a:pPr marL="0" indent="0">
              <a:buNone/>
            </a:pPr>
            <a:endParaRPr lang="en-US" sz="2400" b="1" dirty="0">
              <a:solidFill>
                <a:srgbClr val="2501BF"/>
              </a:solidFill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2501BF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Like other FGI disorders , </a:t>
            </a:r>
            <a:r>
              <a:rPr lang="en-US" sz="2400" b="1" dirty="0">
                <a:solidFill>
                  <a:srgbClr val="FF0000"/>
                </a:solidFill>
              </a:rPr>
              <a:t>no organic </a:t>
            </a:r>
            <a:r>
              <a:rPr lang="en-US" sz="2400" b="1" dirty="0">
                <a:solidFill>
                  <a:schemeClr val="tx1"/>
                </a:solidFill>
              </a:rPr>
              <a:t>disease is present.</a:t>
            </a:r>
          </a:p>
          <a:p>
            <a:pPr marL="0" indent="0">
              <a:buNone/>
            </a:pPr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825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374</TotalTime>
  <Words>877</Words>
  <Application>Microsoft Office PowerPoint</Application>
  <PresentationFormat>Widescreen</PresentationFormat>
  <Paragraphs>196</Paragraphs>
  <Slides>19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Aptos</vt:lpstr>
      <vt:lpstr>Arial</vt:lpstr>
      <vt:lpstr>Segoe UI</vt:lpstr>
      <vt:lpstr>Segoe UI Semibold</vt:lpstr>
      <vt:lpstr>Times New Roman</vt:lpstr>
      <vt:lpstr>Trebuchet MS</vt:lpstr>
      <vt:lpstr>Wingdings 3</vt:lpstr>
      <vt:lpstr>Facet</vt:lpstr>
      <vt:lpstr>             In the Name of God  GER/GERD  </vt:lpstr>
      <vt:lpstr>            Vomiting</vt:lpstr>
      <vt:lpstr>PowerPoint Presentation</vt:lpstr>
      <vt:lpstr>Special aspects of GERD in children</vt:lpstr>
      <vt:lpstr>PowerPoint Presentation</vt:lpstr>
      <vt:lpstr>GER/GERD</vt:lpstr>
      <vt:lpstr>Case presentation</vt:lpstr>
      <vt:lpstr>       Case presentation</vt:lpstr>
      <vt:lpstr>Case presentation</vt:lpstr>
      <vt:lpstr>RS , Etiology </vt:lpstr>
      <vt:lpstr>RS , Etiology</vt:lpstr>
      <vt:lpstr>                    RS , Characteristics  </vt:lpstr>
      <vt:lpstr>     RS , Characteristics</vt:lpstr>
      <vt:lpstr>RS , Characteristics  </vt:lpstr>
      <vt:lpstr>RS , Diagnosis </vt:lpstr>
      <vt:lpstr>RS , Management </vt:lpstr>
      <vt:lpstr>RS, Complications (sequela)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Lapfix.ir</dc:creator>
  <cp:lastModifiedBy>Lapfix.ir</cp:lastModifiedBy>
  <cp:revision>84</cp:revision>
  <dcterms:created xsi:type="dcterms:W3CDTF">2025-05-17T18:42:08Z</dcterms:created>
  <dcterms:modified xsi:type="dcterms:W3CDTF">2025-07-19T06:11:48Z</dcterms:modified>
</cp:coreProperties>
</file>